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ng, Randy" userId="7120af1b-0df8-42d3-ba44-789d3b4a02e2" providerId="ADAL" clId="{E82E43D9-D924-48F6-AB4F-AC9F349A1794}"/>
    <pc:docChg chg="modSld">
      <pc:chgData name="Long, Randy" userId="7120af1b-0df8-42d3-ba44-789d3b4a02e2" providerId="ADAL" clId="{E82E43D9-D924-48F6-AB4F-AC9F349A1794}" dt="2024-10-02T17:27:03.651" v="17" actId="20577"/>
      <pc:docMkLst>
        <pc:docMk/>
      </pc:docMkLst>
      <pc:sldChg chg="modSp mod">
        <pc:chgData name="Long, Randy" userId="7120af1b-0df8-42d3-ba44-789d3b4a02e2" providerId="ADAL" clId="{E82E43D9-D924-48F6-AB4F-AC9F349A1794}" dt="2024-10-02T17:24:57.511" v="11" actId="20577"/>
        <pc:sldMkLst>
          <pc:docMk/>
          <pc:sldMk cId="2026087594" sldId="257"/>
        </pc:sldMkLst>
        <pc:spChg chg="mod">
          <ac:chgData name="Long, Randy" userId="7120af1b-0df8-42d3-ba44-789d3b4a02e2" providerId="ADAL" clId="{E82E43D9-D924-48F6-AB4F-AC9F349A1794}" dt="2024-10-02T17:24:57.511" v="11" actId="20577"/>
          <ac:spMkLst>
            <pc:docMk/>
            <pc:sldMk cId="2026087594" sldId="257"/>
            <ac:spMk id="3" creationId="{00000000-0000-0000-0000-000000000000}"/>
          </ac:spMkLst>
        </pc:spChg>
      </pc:sldChg>
      <pc:sldChg chg="modSp mod">
        <pc:chgData name="Long, Randy" userId="7120af1b-0df8-42d3-ba44-789d3b4a02e2" providerId="ADAL" clId="{E82E43D9-D924-48F6-AB4F-AC9F349A1794}" dt="2024-10-02T17:27:03.651" v="17" actId="20577"/>
        <pc:sldMkLst>
          <pc:docMk/>
          <pc:sldMk cId="2725199387" sldId="258"/>
        </pc:sldMkLst>
        <pc:spChg chg="mod">
          <ac:chgData name="Long, Randy" userId="7120af1b-0df8-42d3-ba44-789d3b4a02e2" providerId="ADAL" clId="{E82E43D9-D924-48F6-AB4F-AC9F349A1794}" dt="2024-10-02T17:27:03.651" v="17" actId="20577"/>
          <ac:spMkLst>
            <pc:docMk/>
            <pc:sldMk cId="2725199387" sldId="258"/>
            <ac:spMk id="3" creationId="{00000000-0000-0000-0000-000000000000}"/>
          </ac:spMkLst>
        </pc:spChg>
      </pc:sldChg>
    </pc:docChg>
  </pc:docChgLst>
  <pc:docChgLst>
    <pc:chgData name="Long, Randy" userId="7120af1b-0df8-42d3-ba44-789d3b4a02e2" providerId="ADAL" clId="{1948DE54-EA4C-44CC-ADF6-320DEA149DD0}"/>
    <pc:docChg chg="modSld">
      <pc:chgData name="Long, Randy" userId="7120af1b-0df8-42d3-ba44-789d3b4a02e2" providerId="ADAL" clId="{1948DE54-EA4C-44CC-ADF6-320DEA149DD0}" dt="2023-10-03T16:09:34.579" v="3" actId="20577"/>
      <pc:docMkLst>
        <pc:docMk/>
      </pc:docMkLst>
      <pc:sldChg chg="modSp mod">
        <pc:chgData name="Long, Randy" userId="7120af1b-0df8-42d3-ba44-789d3b4a02e2" providerId="ADAL" clId="{1948DE54-EA4C-44CC-ADF6-320DEA149DD0}" dt="2023-10-03T16:09:34.579" v="3" actId="20577"/>
        <pc:sldMkLst>
          <pc:docMk/>
          <pc:sldMk cId="2725199387" sldId="258"/>
        </pc:sldMkLst>
        <pc:spChg chg="mod">
          <ac:chgData name="Long, Randy" userId="7120af1b-0df8-42d3-ba44-789d3b4a02e2" providerId="ADAL" clId="{1948DE54-EA4C-44CC-ADF6-320DEA149DD0}" dt="2023-10-03T16:09:34.579" v="3" actId="20577"/>
          <ac:spMkLst>
            <pc:docMk/>
            <pc:sldMk cId="2725199387" sldId="258"/>
            <ac:spMk id="3" creationId="{00000000-0000-0000-0000-000000000000}"/>
          </ac:spMkLst>
        </pc:spChg>
      </pc:sldChg>
    </pc:docChg>
  </pc:docChgLst>
  <pc:docChgLst>
    <pc:chgData name="Long, Randy" userId="7120af1b-0df8-42d3-ba44-789d3b4a02e2" providerId="ADAL" clId="{E0FBCB2D-006D-4204-80CC-0E02038EBE77}"/>
    <pc:docChg chg="modSld">
      <pc:chgData name="Long, Randy" userId="7120af1b-0df8-42d3-ba44-789d3b4a02e2" providerId="ADAL" clId="{E0FBCB2D-006D-4204-80CC-0E02038EBE77}" dt="2025-05-05T18:35:56.143" v="29" actId="20577"/>
      <pc:docMkLst>
        <pc:docMk/>
      </pc:docMkLst>
      <pc:sldChg chg="modSp mod">
        <pc:chgData name="Long, Randy" userId="7120af1b-0df8-42d3-ba44-789d3b4a02e2" providerId="ADAL" clId="{E0FBCB2D-006D-4204-80CC-0E02038EBE77}" dt="2025-05-05T18:32:10.924" v="0" actId="20577"/>
        <pc:sldMkLst>
          <pc:docMk/>
          <pc:sldMk cId="2026087594" sldId="257"/>
        </pc:sldMkLst>
        <pc:spChg chg="mod">
          <ac:chgData name="Long, Randy" userId="7120af1b-0df8-42d3-ba44-789d3b4a02e2" providerId="ADAL" clId="{E0FBCB2D-006D-4204-80CC-0E02038EBE77}" dt="2025-05-05T18:32:10.924" v="0" actId="20577"/>
          <ac:spMkLst>
            <pc:docMk/>
            <pc:sldMk cId="2026087594" sldId="257"/>
            <ac:spMk id="3" creationId="{00000000-0000-0000-0000-000000000000}"/>
          </ac:spMkLst>
        </pc:spChg>
      </pc:sldChg>
      <pc:sldChg chg="modSp mod">
        <pc:chgData name="Long, Randy" userId="7120af1b-0df8-42d3-ba44-789d3b4a02e2" providerId="ADAL" clId="{E0FBCB2D-006D-4204-80CC-0E02038EBE77}" dt="2025-05-05T18:35:56.143" v="29" actId="20577"/>
        <pc:sldMkLst>
          <pc:docMk/>
          <pc:sldMk cId="2725199387" sldId="258"/>
        </pc:sldMkLst>
        <pc:spChg chg="mod">
          <ac:chgData name="Long, Randy" userId="7120af1b-0df8-42d3-ba44-789d3b4a02e2" providerId="ADAL" clId="{E0FBCB2D-006D-4204-80CC-0E02038EBE77}" dt="2025-05-05T18:35:56.143" v="29" actId="20577"/>
          <ac:spMkLst>
            <pc:docMk/>
            <pc:sldMk cId="2725199387" sldId="258"/>
            <ac:spMk id="3" creationId="{00000000-0000-0000-0000-000000000000}"/>
          </ac:spMkLst>
        </pc:spChg>
      </pc:sldChg>
    </pc:docChg>
  </pc:docChgLst>
  <pc:docChgLst>
    <pc:chgData name="Long, Randy" userId="7120af1b-0df8-42d3-ba44-789d3b4a02e2" providerId="ADAL" clId="{AB053042-E581-4079-802F-C5D195BE9EB9}"/>
    <pc:docChg chg="undo custSel modSld">
      <pc:chgData name="Long, Randy" userId="7120af1b-0df8-42d3-ba44-789d3b4a02e2" providerId="ADAL" clId="{AB053042-E581-4079-802F-C5D195BE9EB9}" dt="2024-04-23T18:48:45.577" v="66" actId="20577"/>
      <pc:docMkLst>
        <pc:docMk/>
      </pc:docMkLst>
      <pc:sldChg chg="modSp mod">
        <pc:chgData name="Long, Randy" userId="7120af1b-0df8-42d3-ba44-789d3b4a02e2" providerId="ADAL" clId="{AB053042-E581-4079-802F-C5D195BE9EB9}" dt="2024-04-23T18:48:07.799" v="64" actId="6549"/>
        <pc:sldMkLst>
          <pc:docMk/>
          <pc:sldMk cId="2026087594" sldId="257"/>
        </pc:sldMkLst>
        <pc:spChg chg="mod">
          <ac:chgData name="Long, Randy" userId="7120af1b-0df8-42d3-ba44-789d3b4a02e2" providerId="ADAL" clId="{AB053042-E581-4079-802F-C5D195BE9EB9}" dt="2024-04-23T18:48:07.799" v="64" actId="6549"/>
          <ac:spMkLst>
            <pc:docMk/>
            <pc:sldMk cId="2026087594" sldId="257"/>
            <ac:spMk id="3" creationId="{00000000-0000-0000-0000-000000000000}"/>
          </ac:spMkLst>
        </pc:spChg>
      </pc:sldChg>
      <pc:sldChg chg="modSp mod">
        <pc:chgData name="Long, Randy" userId="7120af1b-0df8-42d3-ba44-789d3b4a02e2" providerId="ADAL" clId="{AB053042-E581-4079-802F-C5D195BE9EB9}" dt="2024-04-23T18:48:45.577" v="66" actId="20577"/>
        <pc:sldMkLst>
          <pc:docMk/>
          <pc:sldMk cId="2725199387" sldId="258"/>
        </pc:sldMkLst>
        <pc:spChg chg="mod">
          <ac:chgData name="Long, Randy" userId="7120af1b-0df8-42d3-ba44-789d3b4a02e2" providerId="ADAL" clId="{AB053042-E581-4079-802F-C5D195BE9EB9}" dt="2024-04-23T18:48:45.577" v="66" actId="20577"/>
          <ac:spMkLst>
            <pc:docMk/>
            <pc:sldMk cId="2725199387" sldId="258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690286"/>
            <a:ext cx="6788499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169961"/>
            <a:ext cx="5713325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02081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4329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87042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80136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95290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05419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08474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58620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1619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58452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07230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8831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2953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295374" cy="36047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62251"/>
            <a:ext cx="12920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fld id="{9457A8C6-DDD8-4AD3-A4D7-ED09F4D9775E}" type="datetimeFigureOut">
              <a:rPr lang="en-US" smtClean="0"/>
              <a:t>5/5/2025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61846" y="6362251"/>
            <a:ext cx="74759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1616" y="6362251"/>
            <a:ext cx="5598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49558940-29AE-49C0-8AC4-F9F10D87AB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07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070C0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ANAB Presentation to ANSC C63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838200" y="3169961"/>
            <a:ext cx="5713325" cy="129150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Randy Long</a:t>
            </a:r>
          </a:p>
          <a:p>
            <a:r>
              <a:rPr lang="en-US" dirty="0"/>
              <a:t>Senior Manager of Accreditation</a:t>
            </a:r>
          </a:p>
          <a:p>
            <a:r>
              <a:rPr lang="en-US" dirty="0"/>
              <a:t>Calibration, EMC Testing/Inspection</a:t>
            </a:r>
          </a:p>
        </p:txBody>
      </p:sp>
    </p:spTree>
    <p:extLst>
      <p:ext uri="{BB962C8B-B14F-4D97-AF65-F5344CB8AC3E}">
        <p14:creationId xmlns:p14="http://schemas.microsoft.com/office/powerpoint/2010/main" val="164328920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marR="0" lv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Number of organizations accredited to C63 standards – 17025: 29 (+1)</a:t>
            </a:r>
            <a:endParaRPr lang="en-US" sz="20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000" b="1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Top nonconforming issues to C63 standards – not currently tracked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Top nonconforming issues to accreditation standards and AB requirements</a:t>
            </a:r>
          </a:p>
          <a:p>
            <a:pPr marL="0" marR="0" lv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000" b="1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Common Technical findings: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Technical Records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Evaluating Uncertainty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Amendments to Reports.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Training Procedures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8759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Summary of AB Accreditation Schemes using C63 standards (i.e., 17025, 17065, etc.) and associated programs (FDA, FCC, ISED, etc.) 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17025 FCC – 26 (+0), 7 not in our program, 17065 - 6 (+1)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17025 ISED – 23 (+0), 1 not in our program, 17065  - 5 (+1)</a:t>
            </a:r>
          </a:p>
          <a:p>
            <a:pPr marL="800100" lvl="1" indent="-34290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FDA ASCA (non C63) – </a:t>
            </a:r>
            <a:r>
              <a:rPr lang="en-US" sz="1800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13 (-1) </a:t>
            </a: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Basic Safety</a:t>
            </a:r>
            <a:endParaRPr lang="en-US" sz="14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19938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8.03.09"/>
  <p:tag name="AS_TITLE" val="Aspose.Slides for .NET 4.0 Client Profile"/>
  <p:tag name="AS_VERSION" val="18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AB PowerPoint Template" id="{B15D2742-DC3B-4926-9528-A84045AC66FB}" vid="{FA69C05C-C17C-407E-93DA-79CDC0AE03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ANAB SC6 Presentation</Template>
  <TotalTime>41</TotalTime>
  <Words>146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Century Gothic</vt:lpstr>
      <vt:lpstr>Symbol</vt:lpstr>
      <vt:lpstr>Office Theme</vt:lpstr>
      <vt:lpstr>ANAB Presentation to ANSC C63</vt:lpstr>
      <vt:lpstr>PowerPoint Presentation</vt:lpstr>
      <vt:lpstr>PowerPoint Presentation</vt:lpstr>
    </vt:vector>
  </TitlesOfParts>
  <Company>ANSI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ANAB Presentation to ANSC C63</dc:title>
  <dc:creator>Long, Randy</dc:creator>
  <cp:lastModifiedBy>Long, Randy</cp:lastModifiedBy>
  <cp:revision>1</cp:revision>
  <dcterms:created xsi:type="dcterms:W3CDTF">2023-05-10T12:29:51Z</dcterms:created>
  <dcterms:modified xsi:type="dcterms:W3CDTF">2025-05-05T18:35:58Z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##APPROVAL_RECORD##">
    <vt:lpwstr>No Approvals on Record yet</vt:lpwstr>
  </property>
  <property fmtid="{D5CDD505-2E9C-101B-9397-08002B2CF9AE}" pid="3" name="##APPROVAL_RECORD_MULTILINE##">
    <vt:lpwstr>No Approvals on Record yet</vt:lpwstr>
  </property>
  <property fmtid="{D5CDD505-2E9C-101B-9397-08002B2CF9AE}" pid="4" name="##APPROVED_BY##">
    <vt:lpwstr/>
  </property>
  <property fmtid="{D5CDD505-2E9C-101B-9397-08002B2CF9AE}" pid="5" name="##APPROVERS##">
    <vt:lpwstr/>
  </property>
  <property fmtid="{D5CDD505-2E9C-101B-9397-08002B2CF9AE}" pid="6" name="##DATE_APPROVED##">
    <vt:lpwstr/>
  </property>
  <property fmtid="{D5CDD505-2E9C-101B-9397-08002B2CF9AE}" pid="7" name="##DATE_EXPIRED##">
    <vt:lpwstr/>
  </property>
  <property fmtid="{D5CDD505-2E9C-101B-9397-08002B2CF9AE}" pid="8" name="##DATE_FIRST_PUBLISHED##">
    <vt:lpwstr>7/22/2019 7:03:09 PM</vt:lpwstr>
  </property>
  <property fmtid="{D5CDD505-2E9C-101B-9397-08002B2CF9AE}" pid="9" name="##DATE_PUBLISHED##">
    <vt:lpwstr>1/8/2020 1:20:04 PM</vt:lpwstr>
  </property>
  <property fmtid="{D5CDD505-2E9C-101B-9397-08002B2CF9AE}" pid="10" name="##DATE_REJECTED##">
    <vt:lpwstr/>
  </property>
  <property fmtid="{D5CDD505-2E9C-101B-9397-08002B2CF9AE}" pid="11" name="##DATE_RELEASED##">
    <vt:lpwstr/>
  </property>
  <property fmtid="{D5CDD505-2E9C-101B-9397-08002B2CF9AE}" pid="12" name="##DATE_RELEASED_FOR_REVIEW##">
    <vt:lpwstr/>
  </property>
  <property fmtid="{D5CDD505-2E9C-101B-9397-08002B2CF9AE}" pid="13" name="##DATE_RETIRED##">
    <vt:lpwstr/>
  </property>
  <property fmtid="{D5CDD505-2E9C-101B-9397-08002B2CF9AE}" pid="14" name="##DATE_REVIEWED##">
    <vt:lpwstr/>
  </property>
  <property fmtid="{D5CDD505-2E9C-101B-9397-08002B2CF9AE}" pid="15" name="##DATE_STARTED##">
    <vt:lpwstr>1/8/2020 1:20:04 PM</vt:lpwstr>
  </property>
  <property fmtid="{D5CDD505-2E9C-101B-9397-08002B2CF9AE}" pid="16" name="##DEPENDENCIES##">
    <vt:lpwstr/>
  </property>
  <property fmtid="{D5CDD505-2E9C-101B-9397-08002B2CF9AE}" pid="17" name="##DOCUMENT_MANAGER##">
    <vt:lpwstr>Penny Gamache</vt:lpwstr>
  </property>
  <property fmtid="{D5CDD505-2E9C-101B-9397-08002B2CF9AE}" pid="18" name="##EDIT_REASON##">
    <vt:lpwstr/>
  </property>
  <property fmtid="{D5CDD505-2E9C-101B-9397-08002B2CF9AE}" pid="19" name="##EDITOR##">
    <vt:lpwstr>Penny Gamache</vt:lpwstr>
  </property>
  <property fmtid="{D5CDD505-2E9C-101B-9397-08002B2CF9AE}" pid="20" name="##EXTENSION##">
    <vt:lpwstr>POTX</vt:lpwstr>
  </property>
  <property fmtid="{D5CDD505-2E9C-101B-9397-08002B2CF9AE}" pid="21" name="##ID##">
    <vt:lpwstr>15562</vt:lpwstr>
  </property>
  <property fmtid="{D5CDD505-2E9C-101B-9397-08002B2CF9AE}" pid="22" name="##OLD_EDITOR##">
    <vt:lpwstr> </vt:lpwstr>
  </property>
  <property fmtid="{D5CDD505-2E9C-101B-9397-08002B2CF9AE}" pid="23" name="##REJECTED_BY##">
    <vt:lpwstr/>
  </property>
  <property fmtid="{D5CDD505-2E9C-101B-9397-08002B2CF9AE}" pid="24" name="##REJECTION_REASON##">
    <vt:lpwstr/>
  </property>
  <property fmtid="{D5CDD505-2E9C-101B-9397-08002B2CF9AE}" pid="25" name="##RETIRED_BY##">
    <vt:lpwstr/>
  </property>
  <property fmtid="{D5CDD505-2E9C-101B-9397-08002B2CF9AE}" pid="26" name="##RETIREMENT_REASON##">
    <vt:lpwstr/>
  </property>
  <property fmtid="{D5CDD505-2E9C-101B-9397-08002B2CF9AE}" pid="27" name="##REVIEW_RECORD##">
    <vt:lpwstr>No Approvals on Record yet</vt:lpwstr>
  </property>
  <property fmtid="{D5CDD505-2E9C-101B-9397-08002B2CF9AE}" pid="28" name="##REVIEWED_BY##">
    <vt:lpwstr/>
  </property>
  <property fmtid="{D5CDD505-2E9C-101B-9397-08002B2CF9AE}" pid="29" name="##REVIEWED_COMMENTS##">
    <vt:lpwstr/>
  </property>
  <property fmtid="{D5CDD505-2E9C-101B-9397-08002B2CF9AE}" pid="30" name="##REVIEWERS##">
    <vt:lpwstr/>
  </property>
  <property fmtid="{D5CDD505-2E9C-101B-9397-08002B2CF9AE}" pid="31" name="##REVISION##">
    <vt:lpwstr>4</vt:lpwstr>
  </property>
  <property fmtid="{D5CDD505-2E9C-101B-9397-08002B2CF9AE}" pid="32" name="##REVISION_NOTE##">
    <vt:lpwstr/>
  </property>
  <property fmtid="{D5CDD505-2E9C-101B-9397-08002B2CF9AE}" pid="33" name="##SERVER##">
    <vt:lpwstr>https://anab.qualtraxcloud.com/</vt:lpwstr>
  </property>
  <property fmtid="{D5CDD505-2E9C-101B-9397-08002B2CF9AE}" pid="34" name="##SERVER##/">
    <vt:lpwstr>https://anab.qualtraxcloud.com/</vt:lpwstr>
  </property>
  <property fmtid="{D5CDD505-2E9C-101B-9397-08002B2CF9AE}" pid="35" name="##STANDARDS##">
    <vt:lpwstr/>
  </property>
  <property fmtid="{D5CDD505-2E9C-101B-9397-08002B2CF9AE}" pid="36" name="##STATUS##">
    <vt:lpwstr>Published</vt:lpwstr>
  </property>
  <property fmtid="{D5CDD505-2E9C-101B-9397-08002B2CF9AE}" pid="37" name="##TITLE##">
    <vt:lpwstr>ANAB Presentation Template</vt:lpwstr>
  </property>
  <property fmtid="{D5CDD505-2E9C-101B-9397-08002B2CF9AE}" pid="38" name="##ZID##">
    <vt:lpwstr>00015562</vt:lpwstr>
  </property>
</Properties>
</file>