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60" r:id="rId4"/>
  </p:sldMasterIdLst>
  <p:notesMasterIdLst>
    <p:notesMasterId r:id="rId13"/>
  </p:notesMasterIdLst>
  <p:sldIdLst>
    <p:sldId id="270" r:id="rId5"/>
    <p:sldId id="278" r:id="rId6"/>
    <p:sldId id="271" r:id="rId7"/>
    <p:sldId id="279" r:id="rId8"/>
    <p:sldId id="280" r:id="rId9"/>
    <p:sldId id="272" r:id="rId10"/>
    <p:sldId id="274" r:id="rId11"/>
    <p:sldId id="273" r:id="rId12"/>
  </p:sldIdLst>
  <p:sldSz cx="12192000" cy="6858000"/>
  <p:notesSz cx="6858000" cy="9144000"/>
  <p:embeddedFontLst>
    <p:embeddedFont>
      <p:font typeface="Century Gothic" panose="020B0502020202020204" pitchFamily="34" charset="0"/>
      <p:regular r:id="rId14"/>
      <p:bold r:id="rId15"/>
      <p:italic r:id="rId16"/>
      <p:boldItalic r:id="rId17"/>
    </p:embeddedFont>
  </p:embeddedFontLst>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F6D"/>
    <a:srgbClr val="0478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8177A8-2E9E-4780-B3E8-8A4498587CF1}" v="4" dt="2025-05-07T13:50:34.5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2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font" Target="fonts/font3.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font" Target="fonts/font2.fntdata"/><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1.fntdata"/><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gan McConnell" userId="01f1fb5b-a7ef-4e06-b2a1-a8d85a178ab2" providerId="ADAL" clId="{4B8177A8-2E9E-4780-B3E8-8A4498587CF1}"/>
    <pc:docChg chg="custSel addSld delSld modSld sldOrd">
      <pc:chgData name="Megan McConnell" userId="01f1fb5b-a7ef-4e06-b2a1-a8d85a178ab2" providerId="ADAL" clId="{4B8177A8-2E9E-4780-B3E8-8A4498587CF1}" dt="2025-05-07T13:50:48.353" v="438" actId="2696"/>
      <pc:docMkLst>
        <pc:docMk/>
      </pc:docMkLst>
      <pc:sldChg chg="modSp mod">
        <pc:chgData name="Megan McConnell" userId="01f1fb5b-a7ef-4e06-b2a1-a8d85a178ab2" providerId="ADAL" clId="{4B8177A8-2E9E-4780-B3E8-8A4498587CF1}" dt="2025-05-07T02:54:29.659" v="11" actId="20577"/>
        <pc:sldMkLst>
          <pc:docMk/>
          <pc:sldMk cId="4177990709" sldId="270"/>
        </pc:sldMkLst>
        <pc:spChg chg="mod">
          <ac:chgData name="Megan McConnell" userId="01f1fb5b-a7ef-4e06-b2a1-a8d85a178ab2" providerId="ADAL" clId="{4B8177A8-2E9E-4780-B3E8-8A4498587CF1}" dt="2025-05-07T02:54:29.659" v="11" actId="20577"/>
          <ac:spMkLst>
            <pc:docMk/>
            <pc:sldMk cId="4177990709" sldId="270"/>
            <ac:spMk id="5" creationId="{CA3210E5-609C-B8E7-91B8-CE1B1AC45C91}"/>
          </ac:spMkLst>
        </pc:spChg>
      </pc:sldChg>
      <pc:sldChg chg="modSp mod">
        <pc:chgData name="Megan McConnell" userId="01f1fb5b-a7ef-4e06-b2a1-a8d85a178ab2" providerId="ADAL" clId="{4B8177A8-2E9E-4780-B3E8-8A4498587CF1}" dt="2025-05-07T13:44:39.194" v="359" actId="20577"/>
        <pc:sldMkLst>
          <pc:docMk/>
          <pc:sldMk cId="1987304618" sldId="271"/>
        </pc:sldMkLst>
        <pc:spChg chg="mod">
          <ac:chgData name="Megan McConnell" userId="01f1fb5b-a7ef-4e06-b2a1-a8d85a178ab2" providerId="ADAL" clId="{4B8177A8-2E9E-4780-B3E8-8A4498587CF1}" dt="2025-05-07T13:44:39.194" v="359" actId="20577"/>
          <ac:spMkLst>
            <pc:docMk/>
            <pc:sldMk cId="1987304618" sldId="271"/>
            <ac:spMk id="2" creationId="{360EFDA4-4C77-CF4F-3297-B6C4E29E9D5A}"/>
          </ac:spMkLst>
        </pc:spChg>
        <pc:spChg chg="mod">
          <ac:chgData name="Megan McConnell" userId="01f1fb5b-a7ef-4e06-b2a1-a8d85a178ab2" providerId="ADAL" clId="{4B8177A8-2E9E-4780-B3E8-8A4498587CF1}" dt="2025-05-07T13:38:01.305" v="279" actId="20577"/>
          <ac:spMkLst>
            <pc:docMk/>
            <pc:sldMk cId="1987304618" sldId="271"/>
            <ac:spMk id="9" creationId="{C5FFE7E8-E5CF-C53F-A7F5-D606A9EB433D}"/>
          </ac:spMkLst>
        </pc:spChg>
      </pc:sldChg>
      <pc:sldChg chg="addSp delSp modSp mod">
        <pc:chgData name="Megan McConnell" userId="01f1fb5b-a7ef-4e06-b2a1-a8d85a178ab2" providerId="ADAL" clId="{4B8177A8-2E9E-4780-B3E8-8A4498587CF1}" dt="2025-05-07T13:50:44.766" v="437" actId="20577"/>
        <pc:sldMkLst>
          <pc:docMk/>
          <pc:sldMk cId="3559587888" sldId="272"/>
        </pc:sldMkLst>
        <pc:spChg chg="mod">
          <ac:chgData name="Megan McConnell" userId="01f1fb5b-a7ef-4e06-b2a1-a8d85a178ab2" providerId="ADAL" clId="{4B8177A8-2E9E-4780-B3E8-8A4498587CF1}" dt="2025-05-07T13:50:44.766" v="437" actId="20577"/>
          <ac:spMkLst>
            <pc:docMk/>
            <pc:sldMk cId="3559587888" sldId="272"/>
            <ac:spMk id="2" creationId="{CEE7740D-8CB1-2C64-46F5-9EE2C33C543F}"/>
          </ac:spMkLst>
        </pc:spChg>
        <pc:spChg chg="del">
          <ac:chgData name="Megan McConnell" userId="01f1fb5b-a7ef-4e06-b2a1-a8d85a178ab2" providerId="ADAL" clId="{4B8177A8-2E9E-4780-B3E8-8A4498587CF1}" dt="2025-05-07T13:50:34.196" v="420" actId="478"/>
          <ac:spMkLst>
            <pc:docMk/>
            <pc:sldMk cId="3559587888" sldId="272"/>
            <ac:spMk id="3" creationId="{C716A7DB-8670-D473-6F40-0570CCD34AC8}"/>
          </ac:spMkLst>
        </pc:spChg>
        <pc:spChg chg="add mod">
          <ac:chgData name="Megan McConnell" userId="01f1fb5b-a7ef-4e06-b2a1-a8d85a178ab2" providerId="ADAL" clId="{4B8177A8-2E9E-4780-B3E8-8A4498587CF1}" dt="2025-05-07T13:50:38.541" v="422" actId="1076"/>
          <ac:spMkLst>
            <pc:docMk/>
            <pc:sldMk cId="3559587888" sldId="272"/>
            <ac:spMk id="5" creationId="{B7EE4C4E-DF9F-A26B-95A6-D979761E19A2}"/>
          </ac:spMkLst>
        </pc:spChg>
      </pc:sldChg>
      <pc:sldChg chg="modSp mod">
        <pc:chgData name="Megan McConnell" userId="01f1fb5b-a7ef-4e06-b2a1-a8d85a178ab2" providerId="ADAL" clId="{4B8177A8-2E9E-4780-B3E8-8A4498587CF1}" dt="2025-05-07T13:17:34.804" v="156" actId="20577"/>
        <pc:sldMkLst>
          <pc:docMk/>
          <pc:sldMk cId="581923683" sldId="274"/>
        </pc:sldMkLst>
        <pc:spChg chg="mod">
          <ac:chgData name="Megan McConnell" userId="01f1fb5b-a7ef-4e06-b2a1-a8d85a178ab2" providerId="ADAL" clId="{4B8177A8-2E9E-4780-B3E8-8A4498587CF1}" dt="2025-05-07T13:17:34.804" v="156" actId="20577"/>
          <ac:spMkLst>
            <pc:docMk/>
            <pc:sldMk cId="581923683" sldId="274"/>
            <ac:spMk id="3" creationId="{441ED2F3-93CE-7554-A672-0E6EE8692834}"/>
          </ac:spMkLst>
        </pc:spChg>
      </pc:sldChg>
      <pc:sldChg chg="modSp mod">
        <pc:chgData name="Megan McConnell" userId="01f1fb5b-a7ef-4e06-b2a1-a8d85a178ab2" providerId="ADAL" clId="{4B8177A8-2E9E-4780-B3E8-8A4498587CF1}" dt="2025-05-07T02:58:48.381" v="41" actId="20577"/>
        <pc:sldMkLst>
          <pc:docMk/>
          <pc:sldMk cId="2716343655" sldId="278"/>
        </pc:sldMkLst>
        <pc:spChg chg="mod">
          <ac:chgData name="Megan McConnell" userId="01f1fb5b-a7ef-4e06-b2a1-a8d85a178ab2" providerId="ADAL" clId="{4B8177A8-2E9E-4780-B3E8-8A4498587CF1}" dt="2025-05-07T02:58:48.381" v="41" actId="20577"/>
          <ac:spMkLst>
            <pc:docMk/>
            <pc:sldMk cId="2716343655" sldId="278"/>
            <ac:spMk id="11" creationId="{7D4CB497-88E3-30AF-0F70-32004EAA299F}"/>
          </ac:spMkLst>
        </pc:spChg>
      </pc:sldChg>
      <pc:sldChg chg="addSp delSp modSp new mod ord">
        <pc:chgData name="Megan McConnell" userId="01f1fb5b-a7ef-4e06-b2a1-a8d85a178ab2" providerId="ADAL" clId="{4B8177A8-2E9E-4780-B3E8-8A4498587CF1}" dt="2025-05-07T13:47:20.540" v="391" actId="20577"/>
        <pc:sldMkLst>
          <pc:docMk/>
          <pc:sldMk cId="3201494939" sldId="279"/>
        </pc:sldMkLst>
        <pc:spChg chg="mod">
          <ac:chgData name="Megan McConnell" userId="01f1fb5b-a7ef-4e06-b2a1-a8d85a178ab2" providerId="ADAL" clId="{4B8177A8-2E9E-4780-B3E8-8A4498587CF1}" dt="2025-05-07T13:47:20.540" v="391" actId="20577"/>
          <ac:spMkLst>
            <pc:docMk/>
            <pc:sldMk cId="3201494939" sldId="279"/>
            <ac:spMk id="3" creationId="{C803A508-CDA8-5A8A-626F-F37F389D1ACC}"/>
          </ac:spMkLst>
        </pc:spChg>
        <pc:spChg chg="del">
          <ac:chgData name="Megan McConnell" userId="01f1fb5b-a7ef-4e06-b2a1-a8d85a178ab2" providerId="ADAL" clId="{4B8177A8-2E9E-4780-B3E8-8A4498587CF1}" dt="2025-05-07T13:47:05.479" v="366" actId="478"/>
          <ac:spMkLst>
            <pc:docMk/>
            <pc:sldMk cId="3201494939" sldId="279"/>
            <ac:spMk id="4" creationId="{6F20D7C5-005A-619C-2D21-7A7A72A457C6}"/>
          </ac:spMkLst>
        </pc:spChg>
        <pc:spChg chg="add mod">
          <ac:chgData name="Megan McConnell" userId="01f1fb5b-a7ef-4e06-b2a1-a8d85a178ab2" providerId="ADAL" clId="{4B8177A8-2E9E-4780-B3E8-8A4498587CF1}" dt="2025-05-07T13:47:15.444" v="370" actId="1076"/>
          <ac:spMkLst>
            <pc:docMk/>
            <pc:sldMk cId="3201494939" sldId="279"/>
            <ac:spMk id="5" creationId="{92CB7641-01C3-7551-454A-3440E4CDA301}"/>
          </ac:spMkLst>
        </pc:spChg>
      </pc:sldChg>
      <pc:sldChg chg="addSp delSp modSp add mod">
        <pc:chgData name="Megan McConnell" userId="01f1fb5b-a7ef-4e06-b2a1-a8d85a178ab2" providerId="ADAL" clId="{4B8177A8-2E9E-4780-B3E8-8A4498587CF1}" dt="2025-05-07T13:48:06.589" v="409" actId="1076"/>
        <pc:sldMkLst>
          <pc:docMk/>
          <pc:sldMk cId="1127563284" sldId="280"/>
        </pc:sldMkLst>
        <pc:spChg chg="del">
          <ac:chgData name="Megan McConnell" userId="01f1fb5b-a7ef-4e06-b2a1-a8d85a178ab2" providerId="ADAL" clId="{4B8177A8-2E9E-4780-B3E8-8A4498587CF1}" dt="2025-05-07T13:47:34.676" v="393" actId="478"/>
          <ac:spMkLst>
            <pc:docMk/>
            <pc:sldMk cId="1127563284" sldId="280"/>
            <ac:spMk id="2" creationId="{F97E56B0-4B5A-6122-21A7-F9195A7B96BA}"/>
          </ac:spMkLst>
        </pc:spChg>
        <pc:spChg chg="add mod">
          <ac:chgData name="Megan McConnell" userId="01f1fb5b-a7ef-4e06-b2a1-a8d85a178ab2" providerId="ADAL" clId="{4B8177A8-2E9E-4780-B3E8-8A4498587CF1}" dt="2025-05-07T13:48:06.589" v="409" actId="1076"/>
          <ac:spMkLst>
            <pc:docMk/>
            <pc:sldMk cId="1127563284" sldId="280"/>
            <ac:spMk id="3" creationId="{4D8635F5-4084-6658-B65A-99C6D2409680}"/>
          </ac:spMkLst>
        </pc:spChg>
        <pc:spChg chg="mod">
          <ac:chgData name="Megan McConnell" userId="01f1fb5b-a7ef-4e06-b2a1-a8d85a178ab2" providerId="ADAL" clId="{4B8177A8-2E9E-4780-B3E8-8A4498587CF1}" dt="2025-05-07T13:47:45.600" v="405" actId="20577"/>
          <ac:spMkLst>
            <pc:docMk/>
            <pc:sldMk cId="1127563284" sldId="280"/>
            <ac:spMk id="8" creationId="{B270E573-2885-8E4E-E5A4-70E3CB61B614}"/>
          </ac:spMkLst>
        </pc:spChg>
        <pc:spChg chg="del">
          <ac:chgData name="Megan McConnell" userId="01f1fb5b-a7ef-4e06-b2a1-a8d85a178ab2" providerId="ADAL" clId="{4B8177A8-2E9E-4780-B3E8-8A4498587CF1}" dt="2025-05-07T13:47:31.652" v="392" actId="478"/>
          <ac:spMkLst>
            <pc:docMk/>
            <pc:sldMk cId="1127563284" sldId="280"/>
            <ac:spMk id="9" creationId="{35A68057-EA25-9AFD-15F3-A37745F6408C}"/>
          </ac:spMkLst>
        </pc:spChg>
      </pc:sldChg>
      <pc:sldChg chg="new del">
        <pc:chgData name="Megan McConnell" userId="01f1fb5b-a7ef-4e06-b2a1-a8d85a178ab2" providerId="ADAL" clId="{4B8177A8-2E9E-4780-B3E8-8A4498587CF1}" dt="2025-05-07T13:46:53.804" v="362" actId="2696"/>
        <pc:sldMkLst>
          <pc:docMk/>
          <pc:sldMk cId="3205732936" sldId="280"/>
        </pc:sldMkLst>
      </pc:sldChg>
      <pc:sldChg chg="addSp delSp modSp add del mod">
        <pc:chgData name="Megan McConnell" userId="01f1fb5b-a7ef-4e06-b2a1-a8d85a178ab2" providerId="ADAL" clId="{4B8177A8-2E9E-4780-B3E8-8A4498587CF1}" dt="2025-05-07T13:50:48.353" v="438" actId="2696"/>
        <pc:sldMkLst>
          <pc:docMk/>
          <pc:sldMk cId="1629956491" sldId="281"/>
        </pc:sldMkLst>
        <pc:spChg chg="add del mod">
          <ac:chgData name="Megan McConnell" userId="01f1fb5b-a7ef-4e06-b2a1-a8d85a178ab2" providerId="ADAL" clId="{4B8177A8-2E9E-4780-B3E8-8A4498587CF1}" dt="2025-05-07T13:50:29.969" v="419" actId="21"/>
          <ac:spMkLst>
            <pc:docMk/>
            <pc:sldMk cId="1629956491" sldId="281"/>
            <ac:spMk id="2" creationId="{B7EE4C4E-DF9F-A26B-95A6-D979761E19A2}"/>
          </ac:spMkLst>
        </pc:spChg>
        <pc:spChg chg="del">
          <ac:chgData name="Megan McConnell" userId="01f1fb5b-a7ef-4e06-b2a1-a8d85a178ab2" providerId="ADAL" clId="{4B8177A8-2E9E-4780-B3E8-8A4498587CF1}" dt="2025-05-07T13:48:22.348" v="411" actId="478"/>
          <ac:spMkLst>
            <pc:docMk/>
            <pc:sldMk cId="1629956491" sldId="281"/>
            <ac:spMk id="3" creationId="{BA386D26-B598-900E-B1E3-7DD0D9206BD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550700-A3B2-4BED-B203-C7D5A4D996CE}" type="datetimeFigureOut">
              <a:rPr lang="en-US" smtClean="0"/>
              <a:t>5/6/2025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340631-E81C-4175-BB42-DE44D89592C0}" type="slidenum">
              <a:rPr lang="en-US" smtClean="0"/>
              <a:t>‹#›</a:t>
            </a:fld>
            <a:endParaRPr lang="en-US"/>
          </a:p>
        </p:txBody>
      </p:sp>
    </p:spTree>
    <p:extLst>
      <p:ext uri="{BB962C8B-B14F-4D97-AF65-F5344CB8AC3E}">
        <p14:creationId xmlns:p14="http://schemas.microsoft.com/office/powerpoint/2010/main" val="2030527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 list of C63 deficiencies provided in excel format</a:t>
            </a:r>
          </a:p>
        </p:txBody>
      </p:sp>
      <p:sp>
        <p:nvSpPr>
          <p:cNvPr id="4" name="Slide Number Placeholder 3"/>
          <p:cNvSpPr>
            <a:spLocks noGrp="1"/>
          </p:cNvSpPr>
          <p:nvPr>
            <p:ph type="sldNum" sz="quarter" idx="5"/>
          </p:nvPr>
        </p:nvSpPr>
        <p:spPr/>
        <p:txBody>
          <a:bodyPr/>
          <a:lstStyle/>
          <a:p>
            <a:fld id="{A2340631-E81C-4175-BB42-DE44D89592C0}" type="slidenum">
              <a:rPr lang="en-US" smtClean="0"/>
              <a:t>3</a:t>
            </a:fld>
            <a:endParaRPr lang="en-US"/>
          </a:p>
        </p:txBody>
      </p:sp>
    </p:spTree>
    <p:extLst>
      <p:ext uri="{BB962C8B-B14F-4D97-AF65-F5344CB8AC3E}">
        <p14:creationId xmlns:p14="http://schemas.microsoft.com/office/powerpoint/2010/main" val="3590109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45569-717A-AF6D-DA2A-28FEC17EBC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E8FE39-10F4-612F-A59B-D45B6D0118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236B73-FBAC-9F22-9224-5D3F21446092}"/>
              </a:ext>
            </a:extLst>
          </p:cNvPr>
          <p:cNvSpPr>
            <a:spLocks noGrp="1"/>
          </p:cNvSpPr>
          <p:nvPr>
            <p:ph type="body" idx="1"/>
          </p:nvPr>
        </p:nvSpPr>
        <p:spPr/>
        <p:txBody>
          <a:bodyPr/>
          <a:lstStyle/>
          <a:p>
            <a:r>
              <a:rPr lang="en-US" dirty="0"/>
              <a:t>Full list of C63 deficiencies provided in excel format</a:t>
            </a:r>
          </a:p>
        </p:txBody>
      </p:sp>
      <p:sp>
        <p:nvSpPr>
          <p:cNvPr id="4" name="Slide Number Placeholder 3">
            <a:extLst>
              <a:ext uri="{FF2B5EF4-FFF2-40B4-BE49-F238E27FC236}">
                <a16:creationId xmlns:a16="http://schemas.microsoft.com/office/drawing/2014/main" id="{867CC7F7-4662-8D73-4968-B1E232733276}"/>
              </a:ext>
            </a:extLst>
          </p:cNvPr>
          <p:cNvSpPr>
            <a:spLocks noGrp="1"/>
          </p:cNvSpPr>
          <p:nvPr>
            <p:ph type="sldNum" sz="quarter" idx="5"/>
          </p:nvPr>
        </p:nvSpPr>
        <p:spPr/>
        <p:txBody>
          <a:bodyPr/>
          <a:lstStyle/>
          <a:p>
            <a:fld id="{A2340631-E81C-4175-BB42-DE44D89592C0}" type="slidenum">
              <a:rPr lang="en-US" smtClean="0"/>
              <a:t>5</a:t>
            </a:fld>
            <a:endParaRPr lang="en-US"/>
          </a:p>
        </p:txBody>
      </p:sp>
    </p:spTree>
    <p:extLst>
      <p:ext uri="{BB962C8B-B14F-4D97-AF65-F5344CB8AC3E}">
        <p14:creationId xmlns:p14="http://schemas.microsoft.com/office/powerpoint/2010/main" val="1615602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Slide Number Placeholder 4">
            <a:extLst>
              <a:ext uri="{FF2B5EF4-FFF2-40B4-BE49-F238E27FC236}">
                <a16:creationId xmlns:a16="http://schemas.microsoft.com/office/drawing/2014/main" id="{606E658A-1E15-466F-862F-D8F8562A2840}"/>
              </a:ext>
            </a:extLst>
          </p:cNvPr>
          <p:cNvSpPr>
            <a:spLocks noGrp="1"/>
          </p:cNvSpPr>
          <p:nvPr>
            <p:ph type="sldNum" sz="quarter" idx="4"/>
          </p:nvPr>
        </p:nvSpPr>
        <p:spPr>
          <a:xfrm>
            <a:off x="11383845" y="6481860"/>
            <a:ext cx="516802" cy="365125"/>
          </a:xfrm>
          <a:prstGeom prst="rect">
            <a:avLst/>
          </a:prstGeom>
        </p:spPr>
        <p:txBody>
          <a:bodyPr/>
          <a:lstStyle>
            <a:lvl1pPr algn="r">
              <a:defRPr sz="900">
                <a:solidFill>
                  <a:schemeClr val="bg2">
                    <a:lumMod val="75000"/>
                  </a:schemeClr>
                </a:solidFill>
                <a:latin typeface="Century Gothic" panose="020B0502020202020204" pitchFamily="34" charset="0"/>
                <a:ea typeface="Open Sans" panose="020B0606030504020204" pitchFamily="34" charset="0"/>
                <a:cs typeface="Open Sans" panose="020B0606030504020204" pitchFamily="34" charset="0"/>
              </a:defRPr>
            </a:lvl1pPr>
          </a:lstStyle>
          <a:p>
            <a:fld id="{F323805F-801B-42A8-A23D-B3281CABA3D4}" type="slidenum">
              <a:rPr lang="en-US" smtClean="0"/>
              <a:pPr/>
              <a:t>‹#›</a:t>
            </a:fld>
            <a:endParaRPr lang="en-US">
              <a:solidFill>
                <a:schemeClr val="bg2">
                  <a:lumMod val="75000"/>
                </a:schemeClr>
              </a:solidFill>
            </a:endParaRPr>
          </a:p>
        </p:txBody>
      </p:sp>
      <p:sp>
        <p:nvSpPr>
          <p:cNvPr id="3" name="Title 1">
            <a:extLst>
              <a:ext uri="{FF2B5EF4-FFF2-40B4-BE49-F238E27FC236}">
                <a16:creationId xmlns:a16="http://schemas.microsoft.com/office/drawing/2014/main" id="{CCD1482D-9E94-3ADC-47A1-EA0D0374D8D9}"/>
              </a:ext>
            </a:extLst>
          </p:cNvPr>
          <p:cNvSpPr>
            <a:spLocks noGrp="1"/>
          </p:cNvSpPr>
          <p:nvPr>
            <p:ph type="title" idx="4294967295"/>
          </p:nvPr>
        </p:nvSpPr>
        <p:spPr>
          <a:xfrm>
            <a:off x="4874496" y="710527"/>
            <a:ext cx="6735614" cy="731683"/>
          </a:xfrm>
          <a:prstGeom prst="rect">
            <a:avLst/>
          </a:prstGeom>
        </p:spPr>
        <p:txBody>
          <a:bodyPr/>
          <a:lstStyle/>
          <a:p>
            <a:r>
              <a:rPr lang="en-US" dirty="0"/>
              <a:t>Title</a:t>
            </a:r>
          </a:p>
        </p:txBody>
      </p:sp>
      <p:sp>
        <p:nvSpPr>
          <p:cNvPr id="4" name="Content Placeholder 2">
            <a:extLst>
              <a:ext uri="{FF2B5EF4-FFF2-40B4-BE49-F238E27FC236}">
                <a16:creationId xmlns:a16="http://schemas.microsoft.com/office/drawing/2014/main" id="{A3CA7733-ED6D-E809-895F-A2EDC02EC0B5}"/>
              </a:ext>
            </a:extLst>
          </p:cNvPr>
          <p:cNvSpPr>
            <a:spLocks noGrp="1"/>
          </p:cNvSpPr>
          <p:nvPr>
            <p:ph idx="4294967295"/>
          </p:nvPr>
        </p:nvSpPr>
        <p:spPr>
          <a:xfrm>
            <a:off x="4874494" y="1674166"/>
            <a:ext cx="6735615" cy="4582795"/>
          </a:xfrm>
          <a:prstGeom prst="rect">
            <a:avLst/>
          </a:prstGeom>
        </p:spPr>
        <p:txBody>
          <a:bodyPr>
            <a:normAutofit/>
          </a:bodyPr>
          <a:lstStyle/>
          <a:p>
            <a:pPr marL="0" indent="0">
              <a:lnSpc>
                <a:spcPct val="150000"/>
              </a:lnSpc>
              <a:buNone/>
            </a:pPr>
            <a:r>
              <a:rPr lang="en-US" sz="2100" dirty="0"/>
              <a:t>words</a:t>
            </a:r>
          </a:p>
          <a:p>
            <a:endParaRPr lang="en-US" dirty="0"/>
          </a:p>
        </p:txBody>
      </p:sp>
    </p:spTree>
    <p:extLst>
      <p:ext uri="{BB962C8B-B14F-4D97-AF65-F5344CB8AC3E}">
        <p14:creationId xmlns:p14="http://schemas.microsoft.com/office/powerpoint/2010/main" val="191920737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Slide Number Placeholder 4">
            <a:extLst>
              <a:ext uri="{FF2B5EF4-FFF2-40B4-BE49-F238E27FC236}">
                <a16:creationId xmlns:a16="http://schemas.microsoft.com/office/drawing/2014/main" id="{606E658A-1E15-466F-862F-D8F8562A2840}"/>
              </a:ext>
            </a:extLst>
          </p:cNvPr>
          <p:cNvSpPr>
            <a:spLocks noGrp="1"/>
          </p:cNvSpPr>
          <p:nvPr>
            <p:ph type="sldNum" sz="quarter" idx="4"/>
          </p:nvPr>
        </p:nvSpPr>
        <p:spPr>
          <a:xfrm>
            <a:off x="11383845" y="6481860"/>
            <a:ext cx="516802" cy="365125"/>
          </a:xfrm>
          <a:prstGeom prst="rect">
            <a:avLst/>
          </a:prstGeom>
        </p:spPr>
        <p:txBody>
          <a:bodyPr/>
          <a:lstStyle>
            <a:lvl1pPr algn="r">
              <a:defRPr sz="900">
                <a:solidFill>
                  <a:schemeClr val="bg2">
                    <a:lumMod val="75000"/>
                  </a:schemeClr>
                </a:solidFill>
                <a:latin typeface="Century Gothic" panose="020B0502020202020204" pitchFamily="34" charset="0"/>
                <a:ea typeface="Open Sans" panose="020B0606030504020204" pitchFamily="34" charset="0"/>
                <a:cs typeface="Open Sans" panose="020B0606030504020204" pitchFamily="34" charset="0"/>
              </a:defRPr>
            </a:lvl1pPr>
          </a:lstStyle>
          <a:p>
            <a:fld id="{F323805F-801B-42A8-A23D-B3281CABA3D4}" type="slidenum">
              <a:rPr lang="en-US" smtClean="0"/>
              <a:pPr/>
              <a:t>‹#›</a:t>
            </a:fld>
            <a:endParaRPr lang="en-US" dirty="0">
              <a:solidFill>
                <a:schemeClr val="bg2">
                  <a:lumMod val="75000"/>
                </a:schemeClr>
              </a:solidFill>
            </a:endParaRPr>
          </a:p>
        </p:txBody>
      </p:sp>
      <p:sp>
        <p:nvSpPr>
          <p:cNvPr id="2" name="Title 1">
            <a:extLst>
              <a:ext uri="{FF2B5EF4-FFF2-40B4-BE49-F238E27FC236}">
                <a16:creationId xmlns:a16="http://schemas.microsoft.com/office/drawing/2014/main" id="{63C70F23-DE2B-F81E-2C97-41066468CE19}"/>
              </a:ext>
            </a:extLst>
          </p:cNvPr>
          <p:cNvSpPr>
            <a:spLocks noGrp="1"/>
          </p:cNvSpPr>
          <p:nvPr>
            <p:ph type="title" idx="4294967295"/>
          </p:nvPr>
        </p:nvSpPr>
        <p:spPr>
          <a:xfrm>
            <a:off x="4874496" y="710527"/>
            <a:ext cx="6735614" cy="731683"/>
          </a:xfrm>
          <a:prstGeom prst="rect">
            <a:avLst/>
          </a:prstGeom>
        </p:spPr>
        <p:txBody>
          <a:bodyPr/>
          <a:lstStyle/>
          <a:p>
            <a:r>
              <a:rPr lang="en-US" dirty="0"/>
              <a:t>Title</a:t>
            </a:r>
          </a:p>
        </p:txBody>
      </p:sp>
      <p:sp>
        <p:nvSpPr>
          <p:cNvPr id="3" name="Content Placeholder 2">
            <a:extLst>
              <a:ext uri="{FF2B5EF4-FFF2-40B4-BE49-F238E27FC236}">
                <a16:creationId xmlns:a16="http://schemas.microsoft.com/office/drawing/2014/main" id="{AA5DCF8B-516B-F1BB-DF02-E88DD7C6E92B}"/>
              </a:ext>
            </a:extLst>
          </p:cNvPr>
          <p:cNvSpPr>
            <a:spLocks noGrp="1"/>
          </p:cNvSpPr>
          <p:nvPr>
            <p:ph idx="4294967295"/>
          </p:nvPr>
        </p:nvSpPr>
        <p:spPr>
          <a:xfrm>
            <a:off x="4874494" y="1674166"/>
            <a:ext cx="6735615" cy="4582795"/>
          </a:xfrm>
          <a:prstGeom prst="rect">
            <a:avLst/>
          </a:prstGeom>
        </p:spPr>
        <p:txBody>
          <a:bodyPr>
            <a:normAutofit/>
          </a:bodyPr>
          <a:lstStyle/>
          <a:p>
            <a:pPr marL="0" indent="0">
              <a:lnSpc>
                <a:spcPct val="150000"/>
              </a:lnSpc>
              <a:buNone/>
            </a:pPr>
            <a:r>
              <a:rPr lang="en-US" sz="2100" dirty="0"/>
              <a:t>words</a:t>
            </a:r>
          </a:p>
          <a:p>
            <a:endParaRPr lang="en-US" dirty="0"/>
          </a:p>
        </p:txBody>
      </p:sp>
    </p:spTree>
    <p:extLst>
      <p:ext uri="{BB962C8B-B14F-4D97-AF65-F5344CB8AC3E}">
        <p14:creationId xmlns:p14="http://schemas.microsoft.com/office/powerpoint/2010/main" val="156999145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D3E7C9F-7D85-6873-2680-0A5006BAB7DA}"/>
              </a:ext>
            </a:extLst>
          </p:cNvPr>
          <p:cNvSpPr>
            <a:spLocks noGrp="1"/>
          </p:cNvSpPr>
          <p:nvPr>
            <p:ph type="sldNum" sz="quarter" idx="10"/>
          </p:nvPr>
        </p:nvSpPr>
        <p:spPr/>
        <p:txBody>
          <a:bodyPr/>
          <a:lstStyle/>
          <a:p>
            <a:fld id="{F323805F-801B-42A8-A23D-B3281CABA3D4}" type="slidenum">
              <a:rPr lang="en-US" smtClean="0"/>
              <a:pPr/>
              <a:t>‹#›</a:t>
            </a:fld>
            <a:endParaRPr lang="en-US">
              <a:solidFill>
                <a:schemeClr val="bg2">
                  <a:lumMod val="75000"/>
                </a:schemeClr>
              </a:solidFill>
            </a:endParaRPr>
          </a:p>
        </p:txBody>
      </p:sp>
      <p:sp>
        <p:nvSpPr>
          <p:cNvPr id="4" name="Title 1">
            <a:extLst>
              <a:ext uri="{FF2B5EF4-FFF2-40B4-BE49-F238E27FC236}">
                <a16:creationId xmlns:a16="http://schemas.microsoft.com/office/drawing/2014/main" id="{A1C3F050-A6B0-B826-C5EA-C626F165A9A9}"/>
              </a:ext>
            </a:extLst>
          </p:cNvPr>
          <p:cNvSpPr>
            <a:spLocks noGrp="1"/>
          </p:cNvSpPr>
          <p:nvPr>
            <p:ph type="title" idx="4294967295"/>
          </p:nvPr>
        </p:nvSpPr>
        <p:spPr>
          <a:xfrm>
            <a:off x="3858500" y="710527"/>
            <a:ext cx="7668482" cy="731683"/>
          </a:xfrm>
          <a:prstGeom prst="rect">
            <a:avLst/>
          </a:prstGeom>
        </p:spPr>
        <p:txBody>
          <a:bodyPr/>
          <a:lstStyle/>
          <a:p>
            <a:r>
              <a:rPr lang="en-US" dirty="0"/>
              <a:t>Title</a:t>
            </a:r>
          </a:p>
        </p:txBody>
      </p:sp>
      <p:sp>
        <p:nvSpPr>
          <p:cNvPr id="5" name="Content Placeholder 2">
            <a:extLst>
              <a:ext uri="{FF2B5EF4-FFF2-40B4-BE49-F238E27FC236}">
                <a16:creationId xmlns:a16="http://schemas.microsoft.com/office/drawing/2014/main" id="{D95A3D41-6132-8924-5B2F-A9E033F4CC35}"/>
              </a:ext>
            </a:extLst>
          </p:cNvPr>
          <p:cNvSpPr>
            <a:spLocks noGrp="1"/>
          </p:cNvSpPr>
          <p:nvPr>
            <p:ph idx="4294967295"/>
          </p:nvPr>
        </p:nvSpPr>
        <p:spPr>
          <a:xfrm>
            <a:off x="3858498" y="1674166"/>
            <a:ext cx="7668482" cy="4582795"/>
          </a:xfrm>
          <a:prstGeom prst="rect">
            <a:avLst/>
          </a:prstGeom>
        </p:spPr>
        <p:txBody>
          <a:bodyPr>
            <a:normAutofit/>
          </a:bodyPr>
          <a:lstStyle/>
          <a:p>
            <a:pPr marL="0" indent="0">
              <a:lnSpc>
                <a:spcPct val="150000"/>
              </a:lnSpc>
              <a:buNone/>
            </a:pPr>
            <a:r>
              <a:rPr lang="en-US" sz="2100" dirty="0"/>
              <a:t>words</a:t>
            </a:r>
          </a:p>
          <a:p>
            <a:endParaRPr lang="en-US" dirty="0"/>
          </a:p>
        </p:txBody>
      </p:sp>
      <p:pic>
        <p:nvPicPr>
          <p:cNvPr id="6" name="Picture 5" descr="A picture containing indoor&#10;&#10;Description automatically generated">
            <a:extLst>
              <a:ext uri="{FF2B5EF4-FFF2-40B4-BE49-F238E27FC236}">
                <a16:creationId xmlns:a16="http://schemas.microsoft.com/office/drawing/2014/main" id="{8C7A659D-18DB-78BB-16C5-442885A5973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2789" r="499"/>
          <a:stretch/>
        </p:blipFill>
        <p:spPr>
          <a:xfrm rot="20940313">
            <a:off x="688368" y="2572032"/>
            <a:ext cx="2245704" cy="2244163"/>
          </a:xfrm>
          <a:prstGeom prst="rect">
            <a:avLst/>
          </a:prstGeom>
        </p:spPr>
      </p:pic>
      <p:pic>
        <p:nvPicPr>
          <p:cNvPr id="7" name="Picture 6">
            <a:extLst>
              <a:ext uri="{FF2B5EF4-FFF2-40B4-BE49-F238E27FC236}">
                <a16:creationId xmlns:a16="http://schemas.microsoft.com/office/drawing/2014/main" id="{C4285DA4-38B4-2314-AC4A-1D4CFE7F7015}"/>
              </a:ext>
            </a:extLst>
          </p:cNvPr>
          <p:cNvPicPr>
            <a:picLocks noChangeAspect="1"/>
          </p:cNvPicPr>
          <p:nvPr userDrawn="1"/>
        </p:nvPicPr>
        <p:blipFill>
          <a:blip r:embed="rId4">
            <a:extLst>
              <a:ext uri="{28A0092B-C50C-407E-A947-70E740481C1C}">
                <a14:useLocalDpi xmlns:a14="http://schemas.microsoft.com/office/drawing/2010/main" val="0"/>
              </a:ext>
            </a:extLst>
          </a:blip>
          <a:srcRect l="16626" r="16626"/>
          <a:stretch/>
        </p:blipFill>
        <p:spPr>
          <a:xfrm rot="20940313">
            <a:off x="162571" y="-193429"/>
            <a:ext cx="2245704" cy="2244163"/>
          </a:xfrm>
          <a:prstGeom prst="rect">
            <a:avLst/>
          </a:prstGeom>
        </p:spPr>
      </p:pic>
      <p:pic>
        <p:nvPicPr>
          <p:cNvPr id="8" name="Picture 7">
            <a:extLst>
              <a:ext uri="{FF2B5EF4-FFF2-40B4-BE49-F238E27FC236}">
                <a16:creationId xmlns:a16="http://schemas.microsoft.com/office/drawing/2014/main" id="{5BDC1ACB-D2FC-02FC-83C6-AA0261B259C1}"/>
              </a:ext>
            </a:extLst>
          </p:cNvPr>
          <p:cNvPicPr>
            <a:picLocks noChangeAspect="1"/>
          </p:cNvPicPr>
          <p:nvPr userDrawn="1"/>
        </p:nvPicPr>
        <p:blipFill>
          <a:blip r:embed="rId5">
            <a:extLst>
              <a:ext uri="{28A0092B-C50C-407E-A947-70E740481C1C}">
                <a14:useLocalDpi xmlns:a14="http://schemas.microsoft.com/office/drawing/2010/main" val="0"/>
              </a:ext>
            </a:extLst>
          </a:blip>
          <a:srcRect t="16676" b="16676"/>
          <a:stretch/>
        </p:blipFill>
        <p:spPr>
          <a:xfrm rot="20940313">
            <a:off x="1218427" y="5316945"/>
            <a:ext cx="2245704" cy="2244163"/>
          </a:xfrm>
          <a:prstGeom prst="rect">
            <a:avLst/>
          </a:prstGeom>
        </p:spPr>
      </p:pic>
    </p:spTree>
    <p:extLst>
      <p:ext uri="{BB962C8B-B14F-4D97-AF65-F5344CB8AC3E}">
        <p14:creationId xmlns:p14="http://schemas.microsoft.com/office/powerpoint/2010/main" val="46154142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Slide Number Placeholder 4">
            <a:extLst>
              <a:ext uri="{FF2B5EF4-FFF2-40B4-BE49-F238E27FC236}">
                <a16:creationId xmlns:a16="http://schemas.microsoft.com/office/drawing/2014/main" id="{B7F422AD-C640-4D2F-9C18-DA33A52EAA8F}"/>
              </a:ext>
            </a:extLst>
          </p:cNvPr>
          <p:cNvSpPr>
            <a:spLocks noGrp="1"/>
          </p:cNvSpPr>
          <p:nvPr>
            <p:ph type="sldNum" sz="quarter" idx="4"/>
          </p:nvPr>
        </p:nvSpPr>
        <p:spPr>
          <a:xfrm>
            <a:off x="11383845" y="6481860"/>
            <a:ext cx="516802" cy="365125"/>
          </a:xfrm>
          <a:prstGeom prst="rect">
            <a:avLst/>
          </a:prstGeom>
        </p:spPr>
        <p:txBody>
          <a:bodyPr/>
          <a:lstStyle>
            <a:lvl1pPr algn="r">
              <a:defRPr sz="900">
                <a:solidFill>
                  <a:schemeClr val="bg2">
                    <a:lumMod val="75000"/>
                  </a:schemeClr>
                </a:solidFill>
                <a:latin typeface="Century Gothic" panose="020B0502020202020204" pitchFamily="34" charset="0"/>
                <a:ea typeface="Open Sans" panose="020B0606030504020204" pitchFamily="34" charset="0"/>
                <a:cs typeface="Open Sans" panose="020B0606030504020204" pitchFamily="34" charset="0"/>
              </a:defRPr>
            </a:lvl1pPr>
          </a:lstStyle>
          <a:p>
            <a:fld id="{F323805F-801B-42A8-A23D-B3281CABA3D4}" type="slidenum">
              <a:rPr lang="en-US" smtClean="0"/>
              <a:pPr/>
              <a:t>‹#›</a:t>
            </a:fld>
            <a:endParaRPr lang="en-US">
              <a:solidFill>
                <a:schemeClr val="bg2">
                  <a:lumMod val="75000"/>
                </a:schemeClr>
              </a:solidFill>
            </a:endParaRPr>
          </a:p>
        </p:txBody>
      </p:sp>
      <p:sp>
        <p:nvSpPr>
          <p:cNvPr id="2" name="Title 1">
            <a:extLst>
              <a:ext uri="{FF2B5EF4-FFF2-40B4-BE49-F238E27FC236}">
                <a16:creationId xmlns:a16="http://schemas.microsoft.com/office/drawing/2014/main" id="{462BDC15-2D11-A4C9-8FA9-CCE8E44ED2AC}"/>
              </a:ext>
            </a:extLst>
          </p:cNvPr>
          <p:cNvSpPr>
            <a:spLocks noGrp="1"/>
          </p:cNvSpPr>
          <p:nvPr>
            <p:ph type="title" idx="4294967295"/>
          </p:nvPr>
        </p:nvSpPr>
        <p:spPr>
          <a:xfrm>
            <a:off x="736604" y="710527"/>
            <a:ext cx="6347692" cy="731683"/>
          </a:xfrm>
          <a:prstGeom prst="rect">
            <a:avLst/>
          </a:prstGeom>
        </p:spPr>
        <p:txBody>
          <a:bodyPr/>
          <a:lstStyle/>
          <a:p>
            <a:r>
              <a:rPr lang="en-US" dirty="0"/>
              <a:t>Title</a:t>
            </a:r>
          </a:p>
        </p:txBody>
      </p:sp>
      <p:sp>
        <p:nvSpPr>
          <p:cNvPr id="3" name="Content Placeholder 2">
            <a:extLst>
              <a:ext uri="{FF2B5EF4-FFF2-40B4-BE49-F238E27FC236}">
                <a16:creationId xmlns:a16="http://schemas.microsoft.com/office/drawing/2014/main" id="{96712719-6511-2D2D-E8FE-738D0DAE97C0}"/>
              </a:ext>
            </a:extLst>
          </p:cNvPr>
          <p:cNvSpPr>
            <a:spLocks noGrp="1"/>
          </p:cNvSpPr>
          <p:nvPr>
            <p:ph idx="4294967295"/>
          </p:nvPr>
        </p:nvSpPr>
        <p:spPr>
          <a:xfrm>
            <a:off x="736602" y="1674166"/>
            <a:ext cx="6347693" cy="4582795"/>
          </a:xfrm>
          <a:prstGeom prst="rect">
            <a:avLst/>
          </a:prstGeom>
        </p:spPr>
        <p:txBody>
          <a:bodyPr>
            <a:normAutofit/>
          </a:bodyPr>
          <a:lstStyle/>
          <a:p>
            <a:pPr marL="0" indent="0">
              <a:lnSpc>
                <a:spcPct val="150000"/>
              </a:lnSpc>
              <a:buNone/>
            </a:pPr>
            <a:r>
              <a:rPr lang="en-US" sz="2100"/>
              <a:t>words</a:t>
            </a:r>
          </a:p>
          <a:p>
            <a:endParaRPr lang="en-US"/>
          </a:p>
        </p:txBody>
      </p:sp>
    </p:spTree>
    <p:extLst>
      <p:ext uri="{BB962C8B-B14F-4D97-AF65-F5344CB8AC3E}">
        <p14:creationId xmlns:p14="http://schemas.microsoft.com/office/powerpoint/2010/main" val="160245368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07F48-9299-B450-5002-AF41AB2D9D86}"/>
              </a:ext>
            </a:extLst>
          </p:cNvPr>
          <p:cNvSpPr>
            <a:spLocks noGrp="1"/>
          </p:cNvSpPr>
          <p:nvPr>
            <p:ph type="title" idx="4294967295"/>
          </p:nvPr>
        </p:nvSpPr>
        <p:spPr>
          <a:xfrm>
            <a:off x="736604" y="710527"/>
            <a:ext cx="6606306" cy="731683"/>
          </a:xfrm>
          <a:prstGeom prst="rect">
            <a:avLst/>
          </a:prstGeom>
        </p:spPr>
        <p:txBody>
          <a:bodyPr/>
          <a:lstStyle/>
          <a:p>
            <a:r>
              <a:rPr lang="en-US" dirty="0"/>
              <a:t>Title</a:t>
            </a:r>
          </a:p>
        </p:txBody>
      </p:sp>
      <p:sp>
        <p:nvSpPr>
          <p:cNvPr id="3" name="Content Placeholder 2">
            <a:extLst>
              <a:ext uri="{FF2B5EF4-FFF2-40B4-BE49-F238E27FC236}">
                <a16:creationId xmlns:a16="http://schemas.microsoft.com/office/drawing/2014/main" id="{22B4FBD4-4F3A-394F-CD0E-62D3B7DC5AE2}"/>
              </a:ext>
            </a:extLst>
          </p:cNvPr>
          <p:cNvSpPr>
            <a:spLocks noGrp="1"/>
          </p:cNvSpPr>
          <p:nvPr>
            <p:ph idx="4294967295"/>
          </p:nvPr>
        </p:nvSpPr>
        <p:spPr>
          <a:xfrm>
            <a:off x="736602" y="1674166"/>
            <a:ext cx="6606307" cy="4582795"/>
          </a:xfrm>
          <a:prstGeom prst="rect">
            <a:avLst/>
          </a:prstGeom>
        </p:spPr>
        <p:txBody>
          <a:bodyPr>
            <a:normAutofit/>
          </a:bodyPr>
          <a:lstStyle/>
          <a:p>
            <a:pPr marL="0" indent="0">
              <a:lnSpc>
                <a:spcPct val="150000"/>
              </a:lnSpc>
              <a:buNone/>
            </a:pPr>
            <a:r>
              <a:rPr lang="en-US" sz="2100" dirty="0"/>
              <a:t>words</a:t>
            </a:r>
          </a:p>
          <a:p>
            <a:endParaRPr lang="en-US" dirty="0"/>
          </a:p>
        </p:txBody>
      </p:sp>
    </p:spTree>
    <p:extLst>
      <p:ext uri="{BB962C8B-B14F-4D97-AF65-F5344CB8AC3E}">
        <p14:creationId xmlns:p14="http://schemas.microsoft.com/office/powerpoint/2010/main" val="411549342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0918C69-F3B4-0254-DD15-725790370D9E}"/>
              </a:ext>
            </a:extLst>
          </p:cNvPr>
          <p:cNvSpPr>
            <a:spLocks noGrp="1"/>
          </p:cNvSpPr>
          <p:nvPr>
            <p:ph type="sldNum" sz="quarter" idx="10"/>
          </p:nvPr>
        </p:nvSpPr>
        <p:spPr/>
        <p:txBody>
          <a:bodyPr/>
          <a:lstStyle/>
          <a:p>
            <a:fld id="{F323805F-801B-42A8-A23D-B3281CABA3D4}" type="slidenum">
              <a:rPr lang="en-US" smtClean="0"/>
              <a:pPr/>
              <a:t>‹#›</a:t>
            </a:fld>
            <a:endParaRPr lang="en-US">
              <a:solidFill>
                <a:schemeClr val="bg2">
                  <a:lumMod val="75000"/>
                </a:schemeClr>
              </a:solidFill>
            </a:endParaRPr>
          </a:p>
        </p:txBody>
      </p:sp>
      <p:sp>
        <p:nvSpPr>
          <p:cNvPr id="8" name="Title 1">
            <a:extLst>
              <a:ext uri="{FF2B5EF4-FFF2-40B4-BE49-F238E27FC236}">
                <a16:creationId xmlns:a16="http://schemas.microsoft.com/office/drawing/2014/main" id="{8D0D4A67-5B2D-609D-9D6D-35257AB126C7}"/>
              </a:ext>
            </a:extLst>
          </p:cNvPr>
          <p:cNvSpPr>
            <a:spLocks noGrp="1"/>
          </p:cNvSpPr>
          <p:nvPr>
            <p:ph type="title" idx="4294967295"/>
          </p:nvPr>
        </p:nvSpPr>
        <p:spPr>
          <a:xfrm>
            <a:off x="4874496" y="710527"/>
            <a:ext cx="6735614" cy="731683"/>
          </a:xfrm>
          <a:prstGeom prst="rect">
            <a:avLst/>
          </a:prstGeom>
        </p:spPr>
        <p:txBody>
          <a:bodyPr/>
          <a:lstStyle/>
          <a:p>
            <a:r>
              <a:rPr lang="en-US" dirty="0"/>
              <a:t>Title</a:t>
            </a:r>
          </a:p>
        </p:txBody>
      </p:sp>
      <p:sp>
        <p:nvSpPr>
          <p:cNvPr id="9" name="Content Placeholder 2">
            <a:extLst>
              <a:ext uri="{FF2B5EF4-FFF2-40B4-BE49-F238E27FC236}">
                <a16:creationId xmlns:a16="http://schemas.microsoft.com/office/drawing/2014/main" id="{B629E668-A53F-F363-9791-5F24F2070284}"/>
              </a:ext>
            </a:extLst>
          </p:cNvPr>
          <p:cNvSpPr>
            <a:spLocks noGrp="1"/>
          </p:cNvSpPr>
          <p:nvPr>
            <p:ph idx="4294967295"/>
          </p:nvPr>
        </p:nvSpPr>
        <p:spPr>
          <a:xfrm>
            <a:off x="4874494" y="1674166"/>
            <a:ext cx="6735615" cy="4582795"/>
          </a:xfrm>
          <a:prstGeom prst="rect">
            <a:avLst/>
          </a:prstGeom>
        </p:spPr>
        <p:txBody>
          <a:bodyPr>
            <a:normAutofit/>
          </a:bodyPr>
          <a:lstStyle/>
          <a:p>
            <a:pPr marL="0" indent="0">
              <a:lnSpc>
                <a:spcPct val="150000"/>
              </a:lnSpc>
              <a:buNone/>
            </a:pPr>
            <a:r>
              <a:rPr lang="en-US" sz="2100" dirty="0"/>
              <a:t>words</a:t>
            </a:r>
          </a:p>
          <a:p>
            <a:endParaRPr lang="en-US" dirty="0"/>
          </a:p>
        </p:txBody>
      </p:sp>
    </p:spTree>
    <p:extLst>
      <p:ext uri="{BB962C8B-B14F-4D97-AF65-F5344CB8AC3E}">
        <p14:creationId xmlns:p14="http://schemas.microsoft.com/office/powerpoint/2010/main" val="116294207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30969B-30D5-E3D3-1FA6-E1A5E79DF198}"/>
              </a:ext>
            </a:extLst>
          </p:cNvPr>
          <p:cNvSpPr>
            <a:spLocks noGrp="1"/>
          </p:cNvSpPr>
          <p:nvPr>
            <p:ph type="sldNum" sz="quarter" idx="10"/>
          </p:nvPr>
        </p:nvSpPr>
        <p:spPr/>
        <p:txBody>
          <a:bodyPr/>
          <a:lstStyle/>
          <a:p>
            <a:fld id="{F323805F-801B-42A8-A23D-B3281CABA3D4}" type="slidenum">
              <a:rPr lang="en-US" smtClean="0"/>
              <a:pPr/>
              <a:t>‹#›</a:t>
            </a:fld>
            <a:endParaRPr lang="en-US">
              <a:solidFill>
                <a:schemeClr val="bg2">
                  <a:lumMod val="75000"/>
                </a:schemeClr>
              </a:solidFill>
            </a:endParaRPr>
          </a:p>
        </p:txBody>
      </p:sp>
      <p:sp>
        <p:nvSpPr>
          <p:cNvPr id="6" name="Title 1">
            <a:extLst>
              <a:ext uri="{FF2B5EF4-FFF2-40B4-BE49-F238E27FC236}">
                <a16:creationId xmlns:a16="http://schemas.microsoft.com/office/drawing/2014/main" id="{09E44EEB-98E4-5537-6BD6-2C500EA64E46}"/>
              </a:ext>
            </a:extLst>
          </p:cNvPr>
          <p:cNvSpPr>
            <a:spLocks noGrp="1"/>
          </p:cNvSpPr>
          <p:nvPr>
            <p:ph type="title" idx="4294967295"/>
          </p:nvPr>
        </p:nvSpPr>
        <p:spPr>
          <a:xfrm>
            <a:off x="736603" y="710527"/>
            <a:ext cx="10873505" cy="731683"/>
          </a:xfrm>
          <a:prstGeom prst="rect">
            <a:avLst/>
          </a:prstGeom>
        </p:spPr>
        <p:txBody>
          <a:bodyPr/>
          <a:lstStyle/>
          <a:p>
            <a:r>
              <a:rPr lang="en-US" dirty="0"/>
              <a:t>Title</a:t>
            </a:r>
          </a:p>
        </p:txBody>
      </p:sp>
      <p:sp>
        <p:nvSpPr>
          <p:cNvPr id="7" name="Content Placeholder 2">
            <a:extLst>
              <a:ext uri="{FF2B5EF4-FFF2-40B4-BE49-F238E27FC236}">
                <a16:creationId xmlns:a16="http://schemas.microsoft.com/office/drawing/2014/main" id="{C4AE78FA-A0FC-42C9-4248-21D668CEBDB5}"/>
              </a:ext>
            </a:extLst>
          </p:cNvPr>
          <p:cNvSpPr>
            <a:spLocks noGrp="1"/>
          </p:cNvSpPr>
          <p:nvPr>
            <p:ph idx="4294967295"/>
          </p:nvPr>
        </p:nvSpPr>
        <p:spPr>
          <a:xfrm>
            <a:off x="736602" y="1674167"/>
            <a:ext cx="10873505" cy="4264816"/>
          </a:xfrm>
          <a:prstGeom prst="rect">
            <a:avLst/>
          </a:prstGeom>
        </p:spPr>
        <p:txBody>
          <a:bodyPr>
            <a:normAutofit/>
          </a:bodyPr>
          <a:lstStyle/>
          <a:p>
            <a:pPr marL="0" indent="0">
              <a:lnSpc>
                <a:spcPct val="150000"/>
              </a:lnSpc>
              <a:buNone/>
            </a:pPr>
            <a:r>
              <a:rPr lang="en-US" sz="2100" dirty="0"/>
              <a:t>words</a:t>
            </a:r>
          </a:p>
          <a:p>
            <a:endParaRPr lang="en-US" dirty="0"/>
          </a:p>
        </p:txBody>
      </p:sp>
    </p:spTree>
    <p:extLst>
      <p:ext uri="{BB962C8B-B14F-4D97-AF65-F5344CB8AC3E}">
        <p14:creationId xmlns:p14="http://schemas.microsoft.com/office/powerpoint/2010/main" val="34381341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5" name="Slide Number Placeholder 4"/>
          <p:cNvSpPr>
            <a:spLocks noGrp="1"/>
          </p:cNvSpPr>
          <p:nvPr>
            <p:ph type="sldNum" sz="quarter" idx="4"/>
          </p:nvPr>
        </p:nvSpPr>
        <p:spPr>
          <a:xfrm>
            <a:off x="11383845" y="6481860"/>
            <a:ext cx="516802" cy="365125"/>
          </a:xfrm>
          <a:prstGeom prst="rect">
            <a:avLst/>
          </a:prstGeom>
        </p:spPr>
        <p:txBody>
          <a:bodyPr/>
          <a:lstStyle>
            <a:lvl1pPr algn="r">
              <a:defRPr sz="900">
                <a:solidFill>
                  <a:schemeClr val="bg2">
                    <a:lumMod val="75000"/>
                  </a:schemeClr>
                </a:solidFill>
                <a:latin typeface="Century Gothic" panose="020B0502020202020204" pitchFamily="34" charset="0"/>
                <a:ea typeface="Open Sans" panose="020B0606030504020204" pitchFamily="34" charset="0"/>
                <a:cs typeface="Open Sans" panose="020B0606030504020204" pitchFamily="34" charset="0"/>
              </a:defRPr>
            </a:lvl1pPr>
          </a:lstStyle>
          <a:p>
            <a:fld id="{F323805F-801B-42A8-A23D-B3281CABA3D4}" type="slidenum">
              <a:rPr lang="en-US" smtClean="0"/>
              <a:pPr/>
              <a:t>‹#›</a:t>
            </a:fld>
            <a:endParaRPr lang="en-US">
              <a:solidFill>
                <a:schemeClr val="bg2">
                  <a:lumMod val="75000"/>
                </a:schemeClr>
              </a:solidFill>
            </a:endParaRPr>
          </a:p>
        </p:txBody>
      </p:sp>
    </p:spTree>
    <p:extLst>
      <p:ext uri="{BB962C8B-B14F-4D97-AF65-F5344CB8AC3E}">
        <p14:creationId xmlns:p14="http://schemas.microsoft.com/office/powerpoint/2010/main" val="2589468402"/>
      </p:ext>
    </p:extLst>
  </p:cSld>
  <p:clrMap bg1="lt1" tx1="dk1" bg2="lt2" tx2="dk2" accent1="accent1" accent2="accent2" accent3="accent3" accent4="accent4" accent5="accent5" accent6="accent6" hlink="hlink" folHlink="folHlink"/>
  <p:sldLayoutIdLst>
    <p:sldLayoutId id="2147483662" r:id="rId1"/>
    <p:sldLayoutId id="2147483673" r:id="rId2"/>
    <p:sldLayoutId id="2147483678" r:id="rId3"/>
    <p:sldLayoutId id="2147483663" r:id="rId4"/>
    <p:sldLayoutId id="2147483675" r:id="rId5"/>
    <p:sldLayoutId id="2147483676" r:id="rId6"/>
    <p:sldLayoutId id="2147483677" r:id="rId7"/>
  </p:sldLayoutIdLst>
  <p:transition/>
  <p:hf hdr="0"/>
  <p:txStyles>
    <p:titleStyle>
      <a:lvl1pPr algn="l" defTabSz="914400" rtl="0" eaLnBrk="1" latinLnBrk="0" hangingPunct="1">
        <a:lnSpc>
          <a:spcPct val="90000"/>
        </a:lnSpc>
        <a:spcBef>
          <a:spcPct val="0"/>
        </a:spcBef>
        <a:buNone/>
        <a:defRPr sz="4000" b="1" i="0" kern="1200">
          <a:solidFill>
            <a:srgbClr val="002F6D"/>
          </a:solidFill>
          <a:latin typeface="Century Gothic" panose="020B0502020202020204" pitchFamily="34" charset="0"/>
          <a:ea typeface="+mj-ea"/>
          <a:cs typeface="+mj-cs"/>
        </a:defRPr>
      </a:lvl1pPr>
    </p:titleStyle>
    <p:bodyStyle>
      <a:lvl1pPr marL="2286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ts val="2400"/>
        </a:lnSpc>
        <a:spcBef>
          <a:spcPts val="600"/>
        </a:spcBef>
        <a:buClr>
          <a:srgbClr val="002060"/>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ts val="2400"/>
        </a:lnSpc>
        <a:spcBef>
          <a:spcPts val="600"/>
        </a:spcBef>
        <a:buClr>
          <a:srgbClr val="0478AE"/>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ts val="2400"/>
        </a:lnSpc>
        <a:spcBef>
          <a:spcPts val="600"/>
        </a:spcBef>
        <a:buClr>
          <a:schemeClr val="bg2">
            <a:lumMod val="50000"/>
          </a:schemeClr>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199224B2-8DD1-9123-2CD4-42F65D8CA301}"/>
              </a:ext>
            </a:extLst>
          </p:cNvPr>
          <p:cNvSpPr txBox="1">
            <a:spLocks noChangeArrowheads="1"/>
          </p:cNvSpPr>
          <p:nvPr/>
        </p:nvSpPr>
        <p:spPr>
          <a:xfrm>
            <a:off x="834886" y="983526"/>
            <a:ext cx="5489712" cy="1183204"/>
          </a:xfrm>
          <a:prstGeom prst="rect">
            <a:avLst/>
          </a:prstGeom>
        </p:spPr>
        <p:txBody>
          <a:bodyPr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entury Gothic" panose="020B0502020202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Clr>
                <a:schemeClr val="accent6"/>
              </a:buClr>
              <a:buFont typeface="Arial" panose="020B0604020202020204" pitchFamily="34" charset="0"/>
              <a:buNone/>
              <a:defRPr/>
            </a:pPr>
            <a:r>
              <a:rPr lang="en-US" altLang="en-US" sz="4600" b="1" dirty="0">
                <a:solidFill>
                  <a:schemeClr val="bg1"/>
                </a:solidFill>
                <a:latin typeface="+mn-lt"/>
              </a:rPr>
              <a:t>A2LA C63 SC6</a:t>
            </a:r>
          </a:p>
          <a:p>
            <a:pPr marL="0" indent="0">
              <a:lnSpc>
                <a:spcPct val="80000"/>
              </a:lnSpc>
              <a:buClr>
                <a:schemeClr val="accent6"/>
              </a:buClr>
              <a:buFont typeface="Arial" panose="020B0604020202020204" pitchFamily="34" charset="0"/>
              <a:buNone/>
              <a:defRPr/>
            </a:pPr>
            <a:r>
              <a:rPr lang="en-US" altLang="en-US" sz="4600" b="1" dirty="0">
                <a:solidFill>
                  <a:schemeClr val="bg1"/>
                </a:solidFill>
                <a:latin typeface="+mn-lt"/>
              </a:rPr>
              <a:t>Status Update</a:t>
            </a:r>
          </a:p>
        </p:txBody>
      </p:sp>
      <p:sp>
        <p:nvSpPr>
          <p:cNvPr id="3" name="Rectangle 5">
            <a:extLst>
              <a:ext uri="{FF2B5EF4-FFF2-40B4-BE49-F238E27FC236}">
                <a16:creationId xmlns:a16="http://schemas.microsoft.com/office/drawing/2014/main" id="{8CBA0DAA-806E-3A9F-9F15-E0F61A39FBC6}"/>
              </a:ext>
            </a:extLst>
          </p:cNvPr>
          <p:cNvSpPr txBox="1">
            <a:spLocks noChangeArrowheads="1"/>
          </p:cNvSpPr>
          <p:nvPr/>
        </p:nvSpPr>
        <p:spPr>
          <a:xfrm>
            <a:off x="874642" y="3319219"/>
            <a:ext cx="3727173" cy="407952"/>
          </a:xfrm>
          <a:prstGeom prst="rect">
            <a:avLst/>
          </a:prstGeom>
        </p:spPr>
        <p:txBody>
          <a:bodyPr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entury Gothic" panose="020B0502020202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Clr>
                <a:schemeClr val="accent6"/>
              </a:buClr>
              <a:buFont typeface="Arial" panose="020B0604020202020204" pitchFamily="34" charset="0"/>
              <a:buNone/>
              <a:defRPr/>
            </a:pPr>
            <a:r>
              <a:rPr lang="en-US" altLang="en-US" sz="3000" b="1" dirty="0">
                <a:solidFill>
                  <a:schemeClr val="bg1"/>
                </a:solidFill>
                <a:latin typeface="+mn-lt"/>
              </a:rPr>
              <a:t>Megan McConnell</a:t>
            </a:r>
          </a:p>
        </p:txBody>
      </p:sp>
      <p:sp>
        <p:nvSpPr>
          <p:cNvPr id="5" name="Rectangle 5">
            <a:extLst>
              <a:ext uri="{FF2B5EF4-FFF2-40B4-BE49-F238E27FC236}">
                <a16:creationId xmlns:a16="http://schemas.microsoft.com/office/drawing/2014/main" id="{CA3210E5-609C-B8E7-91B8-CE1B1AC45C91}"/>
              </a:ext>
            </a:extLst>
          </p:cNvPr>
          <p:cNvSpPr txBox="1">
            <a:spLocks noChangeArrowheads="1"/>
          </p:cNvSpPr>
          <p:nvPr/>
        </p:nvSpPr>
        <p:spPr>
          <a:xfrm>
            <a:off x="874641" y="4863098"/>
            <a:ext cx="1570385" cy="742571"/>
          </a:xfrm>
          <a:prstGeom prst="rect">
            <a:avLst/>
          </a:prstGeom>
        </p:spPr>
        <p:txBody>
          <a:bodyPr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entury Gothic" panose="020B0502020202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buClr>
                <a:schemeClr val="accent6"/>
              </a:buClr>
              <a:buFont typeface="Arial" panose="020B0604020202020204" pitchFamily="34" charset="0"/>
              <a:buNone/>
              <a:defRPr/>
            </a:pPr>
            <a:r>
              <a:rPr lang="en-US" altLang="en-US" sz="2000" b="1" dirty="0">
                <a:solidFill>
                  <a:schemeClr val="bg1"/>
                </a:solidFill>
                <a:latin typeface="+mn-lt"/>
              </a:rPr>
              <a:t>Spring</a:t>
            </a:r>
          </a:p>
          <a:p>
            <a:pPr marL="0" indent="0">
              <a:lnSpc>
                <a:spcPct val="80000"/>
              </a:lnSpc>
              <a:buClr>
                <a:schemeClr val="accent6"/>
              </a:buClr>
              <a:buFont typeface="Arial" panose="020B0604020202020204" pitchFamily="34" charset="0"/>
              <a:buNone/>
              <a:defRPr/>
            </a:pPr>
            <a:r>
              <a:rPr lang="en-US" altLang="en-US" sz="2000" b="1" dirty="0">
                <a:solidFill>
                  <a:schemeClr val="bg1"/>
                </a:solidFill>
                <a:latin typeface="+mn-lt"/>
              </a:rPr>
              <a:t>2024</a:t>
            </a:r>
          </a:p>
        </p:txBody>
      </p:sp>
    </p:spTree>
    <p:extLst>
      <p:ext uri="{BB962C8B-B14F-4D97-AF65-F5344CB8AC3E}">
        <p14:creationId xmlns:p14="http://schemas.microsoft.com/office/powerpoint/2010/main" val="417799070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11401775" y="6481858"/>
            <a:ext cx="516802" cy="365125"/>
          </a:xfrm>
        </p:spPr>
        <p:txBody>
          <a:bodyPr/>
          <a:lstStyle/>
          <a:p>
            <a:fld id="{F323805F-801B-42A8-A23D-B3281CABA3D4}" type="slidenum">
              <a:rPr lang="en-US" smtClean="0"/>
              <a:t>2</a:t>
            </a:fld>
            <a:endParaRPr lang="en-US"/>
          </a:p>
        </p:txBody>
      </p:sp>
      <p:sp>
        <p:nvSpPr>
          <p:cNvPr id="10" name="Title 1">
            <a:extLst>
              <a:ext uri="{FF2B5EF4-FFF2-40B4-BE49-F238E27FC236}">
                <a16:creationId xmlns:a16="http://schemas.microsoft.com/office/drawing/2014/main" id="{C98E08B0-7F32-541A-7C86-0DAC338B95A7}"/>
              </a:ext>
            </a:extLst>
          </p:cNvPr>
          <p:cNvSpPr>
            <a:spLocks noGrp="1"/>
          </p:cNvSpPr>
          <p:nvPr>
            <p:ph type="title" idx="4294967295"/>
          </p:nvPr>
        </p:nvSpPr>
        <p:spPr>
          <a:xfrm>
            <a:off x="838199" y="710527"/>
            <a:ext cx="10751049" cy="731683"/>
          </a:xfrm>
          <a:prstGeom prst="rect">
            <a:avLst/>
          </a:prstGeom>
        </p:spPr>
        <p:txBody>
          <a:bodyPr/>
          <a:lstStyle/>
          <a:p>
            <a:r>
              <a:rPr lang="en-US" dirty="0"/>
              <a:t>Standards</a:t>
            </a:r>
          </a:p>
        </p:txBody>
      </p:sp>
      <p:sp>
        <p:nvSpPr>
          <p:cNvPr id="11" name="Content Placeholder 2">
            <a:extLst>
              <a:ext uri="{FF2B5EF4-FFF2-40B4-BE49-F238E27FC236}">
                <a16:creationId xmlns:a16="http://schemas.microsoft.com/office/drawing/2014/main" id="{7D4CB497-88E3-30AF-0F70-32004EAA299F}"/>
              </a:ext>
            </a:extLst>
          </p:cNvPr>
          <p:cNvSpPr>
            <a:spLocks noGrp="1"/>
          </p:cNvSpPr>
          <p:nvPr>
            <p:ph idx="4294967295"/>
          </p:nvPr>
        </p:nvSpPr>
        <p:spPr>
          <a:xfrm>
            <a:off x="838198" y="1674166"/>
            <a:ext cx="10751049" cy="4582795"/>
          </a:xfrm>
          <a:prstGeom prst="rect">
            <a:avLst/>
          </a:prstGeom>
        </p:spPr>
        <p:txBody>
          <a:bodyPr>
            <a:normAutofit/>
          </a:bodyPr>
          <a:lstStyle/>
          <a:p>
            <a:pPr marL="0" indent="0">
              <a:lnSpc>
                <a:spcPct val="150000"/>
              </a:lnSpc>
              <a:buNone/>
            </a:pPr>
            <a:r>
              <a:rPr lang="en-US" sz="2100" dirty="0"/>
              <a:t>ANSI C63.4 – </a:t>
            </a:r>
            <a:r>
              <a:rPr lang="en-US" sz="2100" b="1" u="sng" dirty="0"/>
              <a:t>337</a:t>
            </a:r>
            <a:r>
              <a:rPr lang="en-US" sz="2100" dirty="0"/>
              <a:t> (314)</a:t>
            </a:r>
          </a:p>
          <a:p>
            <a:pPr marL="0" indent="0">
              <a:lnSpc>
                <a:spcPct val="150000"/>
              </a:lnSpc>
              <a:buNone/>
            </a:pPr>
            <a:r>
              <a:rPr lang="en-US" sz="2100" dirty="0"/>
              <a:t>ANSI C63.4a – </a:t>
            </a:r>
            <a:r>
              <a:rPr lang="en-US" sz="2100" b="1" u="sng" dirty="0"/>
              <a:t>68</a:t>
            </a:r>
            <a:r>
              <a:rPr lang="en-US" sz="2100" dirty="0"/>
              <a:t> (63) (footnote only) </a:t>
            </a:r>
          </a:p>
          <a:p>
            <a:pPr marL="0" indent="0">
              <a:lnSpc>
                <a:spcPct val="150000"/>
              </a:lnSpc>
              <a:buNone/>
            </a:pPr>
            <a:r>
              <a:rPr lang="en-US" sz="2100" dirty="0"/>
              <a:t>ANSI C63.5 – </a:t>
            </a:r>
            <a:r>
              <a:rPr lang="en-US" sz="2100" b="1" u="sng" dirty="0"/>
              <a:t>17</a:t>
            </a:r>
            <a:r>
              <a:rPr lang="en-US" sz="2100" dirty="0"/>
              <a:t> (17)</a:t>
            </a:r>
          </a:p>
          <a:p>
            <a:pPr marL="0" indent="0">
              <a:lnSpc>
                <a:spcPct val="150000"/>
              </a:lnSpc>
              <a:buNone/>
            </a:pPr>
            <a:r>
              <a:rPr lang="en-US" sz="2100" dirty="0"/>
              <a:t>ANSI C63.10 – </a:t>
            </a:r>
            <a:r>
              <a:rPr lang="en-US" sz="2100" b="1" u="sng" dirty="0"/>
              <a:t>257</a:t>
            </a:r>
            <a:r>
              <a:rPr lang="en-US" sz="2100" dirty="0"/>
              <a:t> (250) </a:t>
            </a:r>
          </a:p>
          <a:p>
            <a:pPr marL="0" indent="0">
              <a:lnSpc>
                <a:spcPct val="150000"/>
              </a:lnSpc>
              <a:buNone/>
            </a:pPr>
            <a:r>
              <a:rPr lang="en-US" sz="2100" dirty="0"/>
              <a:t>ANSI C63.19 – </a:t>
            </a:r>
            <a:r>
              <a:rPr lang="en-US" sz="2100" b="1" u="sng" dirty="0"/>
              <a:t>22</a:t>
            </a:r>
            <a:r>
              <a:rPr lang="en-US" sz="2100" dirty="0"/>
              <a:t> (23) </a:t>
            </a:r>
          </a:p>
          <a:p>
            <a:pPr marL="0" indent="0">
              <a:lnSpc>
                <a:spcPct val="150000"/>
              </a:lnSpc>
              <a:buNone/>
            </a:pPr>
            <a:r>
              <a:rPr lang="en-US" sz="2100" dirty="0"/>
              <a:t>ANSI C63.26 – </a:t>
            </a:r>
            <a:r>
              <a:rPr lang="en-US" sz="2100" b="1" u="sng" dirty="0"/>
              <a:t>190</a:t>
            </a:r>
            <a:r>
              <a:rPr lang="en-US" sz="2100" dirty="0"/>
              <a:t> (181)</a:t>
            </a:r>
          </a:p>
          <a:p>
            <a:pPr marL="0" indent="0">
              <a:lnSpc>
                <a:spcPct val="150000"/>
              </a:lnSpc>
              <a:buNone/>
            </a:pPr>
            <a:r>
              <a:rPr lang="en-US" sz="2100" dirty="0"/>
              <a:t>Total for C63 – </a:t>
            </a:r>
            <a:r>
              <a:rPr lang="en-US" sz="2100" b="1" u="sng" dirty="0"/>
              <a:t>347</a:t>
            </a:r>
            <a:r>
              <a:rPr lang="en-US" sz="2100" dirty="0"/>
              <a:t> (324) </a:t>
            </a:r>
          </a:p>
          <a:p>
            <a:endParaRPr lang="en-US" dirty="0"/>
          </a:p>
        </p:txBody>
      </p:sp>
    </p:spTree>
    <p:extLst>
      <p:ext uri="{BB962C8B-B14F-4D97-AF65-F5344CB8AC3E}">
        <p14:creationId xmlns:p14="http://schemas.microsoft.com/office/powerpoint/2010/main" val="271634365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62F602B-9C8E-D2B5-DB1D-EDA6B4E70B82}"/>
              </a:ext>
            </a:extLst>
          </p:cNvPr>
          <p:cNvSpPr>
            <a:spLocks noGrp="1"/>
          </p:cNvSpPr>
          <p:nvPr>
            <p:ph type="sldNum" sz="quarter" idx="4"/>
          </p:nvPr>
        </p:nvSpPr>
        <p:spPr>
          <a:xfrm>
            <a:off x="11383845" y="6481860"/>
            <a:ext cx="516802" cy="365125"/>
          </a:xfrm>
        </p:spPr>
        <p:txBody>
          <a:bodyPr/>
          <a:lstStyle/>
          <a:p>
            <a:fld id="{F323805F-801B-42A8-A23D-B3281CABA3D4}" type="slidenum">
              <a:rPr lang="en-US" smtClean="0"/>
              <a:pPr/>
              <a:t>3</a:t>
            </a:fld>
            <a:endParaRPr lang="en-US">
              <a:solidFill>
                <a:schemeClr val="bg2">
                  <a:lumMod val="75000"/>
                </a:schemeClr>
              </a:solidFill>
            </a:endParaRPr>
          </a:p>
        </p:txBody>
      </p:sp>
      <p:sp>
        <p:nvSpPr>
          <p:cNvPr id="8" name="Title 1">
            <a:extLst>
              <a:ext uri="{FF2B5EF4-FFF2-40B4-BE49-F238E27FC236}">
                <a16:creationId xmlns:a16="http://schemas.microsoft.com/office/drawing/2014/main" id="{48D99877-76F0-8316-6D0F-B9B2F43DAB2C}"/>
              </a:ext>
            </a:extLst>
          </p:cNvPr>
          <p:cNvSpPr>
            <a:spLocks noGrp="1"/>
          </p:cNvSpPr>
          <p:nvPr>
            <p:ph type="title" idx="4294967295"/>
          </p:nvPr>
        </p:nvSpPr>
        <p:spPr>
          <a:xfrm>
            <a:off x="210878" y="439916"/>
            <a:ext cx="7660760" cy="731683"/>
          </a:xfrm>
          <a:prstGeom prst="rect">
            <a:avLst/>
          </a:prstGeom>
        </p:spPr>
        <p:txBody>
          <a:bodyPr/>
          <a:lstStyle/>
          <a:p>
            <a:r>
              <a:rPr lang="en-US" sz="2800" dirty="0"/>
              <a:t>Top Nonconforming Issues to C63 Standards</a:t>
            </a:r>
          </a:p>
        </p:txBody>
      </p:sp>
      <p:sp>
        <p:nvSpPr>
          <p:cNvPr id="9" name="Content Placeholder 2">
            <a:extLst>
              <a:ext uri="{FF2B5EF4-FFF2-40B4-BE49-F238E27FC236}">
                <a16:creationId xmlns:a16="http://schemas.microsoft.com/office/drawing/2014/main" id="{C5FFE7E8-E5CF-C53F-A7F5-D606A9EB433D}"/>
              </a:ext>
            </a:extLst>
          </p:cNvPr>
          <p:cNvSpPr>
            <a:spLocks noGrp="1"/>
          </p:cNvSpPr>
          <p:nvPr>
            <p:ph idx="4294967295"/>
          </p:nvPr>
        </p:nvSpPr>
        <p:spPr>
          <a:xfrm>
            <a:off x="529854" y="1690576"/>
            <a:ext cx="3552289" cy="4791284"/>
          </a:xfrm>
          <a:prstGeom prst="rect">
            <a:avLst/>
          </a:prstGeom>
        </p:spPr>
        <p:txBody>
          <a:bodyPr>
            <a:normAutofit/>
          </a:bodyPr>
          <a:lstStyle/>
          <a:p>
            <a:pPr>
              <a:lnSpc>
                <a:spcPct val="150000"/>
              </a:lnSpc>
            </a:pPr>
            <a:r>
              <a:rPr lang="en-US" sz="2100" dirty="0"/>
              <a:t>Antenna Calibration</a:t>
            </a:r>
          </a:p>
          <a:p>
            <a:pPr>
              <a:lnSpc>
                <a:spcPct val="150000"/>
              </a:lnSpc>
            </a:pPr>
            <a:r>
              <a:rPr lang="en-US" sz="2100" dirty="0"/>
              <a:t>Missing Sample Calculations</a:t>
            </a:r>
          </a:p>
          <a:p>
            <a:pPr>
              <a:lnSpc>
                <a:spcPct val="150000"/>
              </a:lnSpc>
            </a:pPr>
            <a:r>
              <a:rPr lang="en-US" sz="2100" dirty="0"/>
              <a:t>Measurement Uncertainty (Table)</a:t>
            </a:r>
          </a:p>
          <a:p>
            <a:pPr>
              <a:lnSpc>
                <a:spcPct val="150000"/>
              </a:lnSpc>
            </a:pPr>
            <a:endParaRPr lang="en-US" sz="2100" dirty="0"/>
          </a:p>
        </p:txBody>
      </p:sp>
      <p:sp>
        <p:nvSpPr>
          <p:cNvPr id="2" name="Content Placeholder 2">
            <a:extLst>
              <a:ext uri="{FF2B5EF4-FFF2-40B4-BE49-F238E27FC236}">
                <a16:creationId xmlns:a16="http://schemas.microsoft.com/office/drawing/2014/main" id="{360EFDA4-4C77-CF4F-3297-B6C4E29E9D5A}"/>
              </a:ext>
            </a:extLst>
          </p:cNvPr>
          <p:cNvSpPr>
            <a:spLocks noGrp="1"/>
          </p:cNvSpPr>
          <p:nvPr>
            <p:ph idx="4294967295"/>
          </p:nvPr>
        </p:nvSpPr>
        <p:spPr>
          <a:xfrm>
            <a:off x="4441750" y="1690577"/>
            <a:ext cx="3308499" cy="5509982"/>
          </a:xfrm>
          <a:prstGeom prst="rect">
            <a:avLst/>
          </a:prstGeom>
        </p:spPr>
        <p:txBody>
          <a:bodyPr>
            <a:normAutofit/>
          </a:bodyPr>
          <a:lstStyle/>
          <a:p>
            <a:pPr>
              <a:lnSpc>
                <a:spcPct val="150000"/>
              </a:lnSpc>
            </a:pPr>
            <a:r>
              <a:rPr lang="en-US" sz="2100" dirty="0"/>
              <a:t>Site Validation (Absorbers)</a:t>
            </a:r>
          </a:p>
          <a:p>
            <a:pPr>
              <a:lnSpc>
                <a:spcPct val="150000"/>
              </a:lnSpc>
            </a:pPr>
            <a:r>
              <a:rPr lang="en-US" sz="2100" dirty="0"/>
              <a:t>LISNs and Extension Cords</a:t>
            </a:r>
          </a:p>
          <a:p>
            <a:pPr>
              <a:lnSpc>
                <a:spcPct val="150000"/>
              </a:lnSpc>
            </a:pPr>
            <a:r>
              <a:rPr lang="en-US" sz="2100" dirty="0"/>
              <a:t>Test Setup</a:t>
            </a:r>
          </a:p>
          <a:p>
            <a:pPr>
              <a:lnSpc>
                <a:spcPct val="150000"/>
              </a:lnSpc>
            </a:pPr>
            <a:endParaRPr lang="en-US" sz="2100" dirty="0"/>
          </a:p>
          <a:p>
            <a:pPr>
              <a:lnSpc>
                <a:spcPct val="150000"/>
              </a:lnSpc>
            </a:pPr>
            <a:endParaRPr lang="en-US" sz="2100" dirty="0"/>
          </a:p>
          <a:p>
            <a:pPr>
              <a:lnSpc>
                <a:spcPct val="150000"/>
              </a:lnSpc>
            </a:pPr>
            <a:endParaRPr lang="en-US" sz="2100" dirty="0"/>
          </a:p>
          <a:p>
            <a:pPr>
              <a:lnSpc>
                <a:spcPct val="150000"/>
              </a:lnSpc>
            </a:pPr>
            <a:endParaRPr lang="en-US" sz="2100" dirty="0"/>
          </a:p>
          <a:p>
            <a:pPr>
              <a:lnSpc>
                <a:spcPct val="150000"/>
              </a:lnSpc>
            </a:pPr>
            <a:endParaRPr lang="en-US" sz="2100" dirty="0"/>
          </a:p>
          <a:p>
            <a:endParaRPr lang="en-US" dirty="0"/>
          </a:p>
        </p:txBody>
      </p:sp>
    </p:spTree>
    <p:extLst>
      <p:ext uri="{BB962C8B-B14F-4D97-AF65-F5344CB8AC3E}">
        <p14:creationId xmlns:p14="http://schemas.microsoft.com/office/powerpoint/2010/main" val="198730461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19256C-747E-DCF0-0FB3-11B0130CA6E7}"/>
              </a:ext>
            </a:extLst>
          </p:cNvPr>
          <p:cNvSpPr>
            <a:spLocks noGrp="1"/>
          </p:cNvSpPr>
          <p:nvPr>
            <p:ph type="sldNum" sz="quarter" idx="4"/>
          </p:nvPr>
        </p:nvSpPr>
        <p:spPr/>
        <p:txBody>
          <a:bodyPr/>
          <a:lstStyle/>
          <a:p>
            <a:fld id="{F323805F-801B-42A8-A23D-B3281CABA3D4}" type="slidenum">
              <a:rPr lang="en-US" smtClean="0"/>
              <a:pPr/>
              <a:t>4</a:t>
            </a:fld>
            <a:endParaRPr lang="en-US" dirty="0">
              <a:solidFill>
                <a:schemeClr val="bg2">
                  <a:lumMod val="75000"/>
                </a:schemeClr>
              </a:solidFill>
            </a:endParaRPr>
          </a:p>
        </p:txBody>
      </p:sp>
      <p:sp>
        <p:nvSpPr>
          <p:cNvPr id="3" name="Title 2">
            <a:extLst>
              <a:ext uri="{FF2B5EF4-FFF2-40B4-BE49-F238E27FC236}">
                <a16:creationId xmlns:a16="http://schemas.microsoft.com/office/drawing/2014/main" id="{C803A508-CDA8-5A8A-626F-F37F389D1ACC}"/>
              </a:ext>
            </a:extLst>
          </p:cNvPr>
          <p:cNvSpPr>
            <a:spLocks noGrp="1"/>
          </p:cNvSpPr>
          <p:nvPr>
            <p:ph type="title" idx="4294967295"/>
          </p:nvPr>
        </p:nvSpPr>
        <p:spPr>
          <a:xfrm>
            <a:off x="4874496" y="710527"/>
            <a:ext cx="6735614" cy="731683"/>
          </a:xfrm>
          <a:prstGeom prst="rect">
            <a:avLst/>
          </a:prstGeom>
        </p:spPr>
        <p:txBody>
          <a:bodyPr/>
          <a:lstStyle/>
          <a:p>
            <a:r>
              <a:rPr lang="en-US" dirty="0"/>
              <a:t>Top Nonconformances</a:t>
            </a:r>
          </a:p>
        </p:txBody>
      </p:sp>
      <p:sp>
        <p:nvSpPr>
          <p:cNvPr id="5" name="Content Placeholder 2">
            <a:extLst>
              <a:ext uri="{FF2B5EF4-FFF2-40B4-BE49-F238E27FC236}">
                <a16:creationId xmlns:a16="http://schemas.microsoft.com/office/drawing/2014/main" id="{92CB7641-01C3-7551-454A-3440E4CDA301}"/>
              </a:ext>
            </a:extLst>
          </p:cNvPr>
          <p:cNvSpPr txBox="1">
            <a:spLocks/>
          </p:cNvSpPr>
          <p:nvPr/>
        </p:nvSpPr>
        <p:spPr>
          <a:xfrm>
            <a:off x="4741919" y="2342837"/>
            <a:ext cx="7000767" cy="3591225"/>
          </a:xfrm>
          <a:prstGeom prst="rect">
            <a:avLst/>
          </a:prstGeom>
        </p:spPr>
        <p:txBody>
          <a:bodyPr>
            <a:normAutofit/>
          </a:bodyPr>
          <a:lstStyle>
            <a:lvl1pPr marL="2286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ts val="2400"/>
              </a:lnSpc>
              <a:spcBef>
                <a:spcPts val="600"/>
              </a:spcBef>
              <a:buClr>
                <a:srgbClr val="002060"/>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ts val="2400"/>
              </a:lnSpc>
              <a:spcBef>
                <a:spcPts val="600"/>
              </a:spcBef>
              <a:buClr>
                <a:srgbClr val="0478AE"/>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ts val="2400"/>
              </a:lnSpc>
              <a:spcBef>
                <a:spcPts val="600"/>
              </a:spcBef>
              <a:buClr>
                <a:schemeClr val="bg2">
                  <a:lumMod val="50000"/>
                </a:schemeClr>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a:t>#1 with 123 nonconformances</a:t>
            </a:r>
          </a:p>
          <a:p>
            <a:pPr marL="457200" indent="-457200">
              <a:buFont typeface="Arial" panose="020B0604020202020204" pitchFamily="34" charset="0"/>
              <a:buChar char="•"/>
            </a:pPr>
            <a:r>
              <a:rPr lang="en-US"/>
              <a:t>6.4.6 Measuring equipment shall be calibrated when:</a:t>
            </a:r>
          </a:p>
          <a:p>
            <a:pPr marL="1143000" lvl="1" indent="-457200">
              <a:buFont typeface="Arial" panose="020B0604020202020204" pitchFamily="34" charset="0"/>
              <a:buChar char="•"/>
            </a:pPr>
            <a:r>
              <a:rPr lang="en-US"/>
              <a:t>the measurement accuracy or measurement uncertainty affects the validity of the reported results, and/or</a:t>
            </a:r>
          </a:p>
          <a:p>
            <a:pPr marL="1143000" lvl="1" indent="-457200">
              <a:buFont typeface="Arial" panose="020B0604020202020204" pitchFamily="34" charset="0"/>
              <a:buChar char="•"/>
            </a:pPr>
            <a:r>
              <a:rPr lang="en-US"/>
              <a:t>calibration of the equipment is required to establish the metrological traceability of the reported results</a:t>
            </a:r>
          </a:p>
          <a:p>
            <a:pPr marL="1143000" lvl="1" indent="-457200">
              <a:buFont typeface="Arial" panose="020B0604020202020204" pitchFamily="34" charset="0"/>
              <a:buChar char="•"/>
            </a:pPr>
            <a:endParaRPr lang="en-US" dirty="0"/>
          </a:p>
        </p:txBody>
      </p:sp>
    </p:spTree>
    <p:extLst>
      <p:ext uri="{BB962C8B-B14F-4D97-AF65-F5344CB8AC3E}">
        <p14:creationId xmlns:p14="http://schemas.microsoft.com/office/powerpoint/2010/main" val="320149493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2BB4F68-A5E7-4C73-29CA-2299F28DFE8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F28DE6-D5C1-7DD0-1A40-F24E5197171E}"/>
              </a:ext>
            </a:extLst>
          </p:cNvPr>
          <p:cNvSpPr>
            <a:spLocks noGrp="1"/>
          </p:cNvSpPr>
          <p:nvPr>
            <p:ph type="sldNum" sz="quarter" idx="4"/>
          </p:nvPr>
        </p:nvSpPr>
        <p:spPr>
          <a:xfrm>
            <a:off x="11383845" y="6481860"/>
            <a:ext cx="516802" cy="365125"/>
          </a:xfrm>
        </p:spPr>
        <p:txBody>
          <a:bodyPr/>
          <a:lstStyle/>
          <a:p>
            <a:fld id="{F323805F-801B-42A8-A23D-B3281CABA3D4}" type="slidenum">
              <a:rPr lang="en-US" smtClean="0"/>
              <a:pPr/>
              <a:t>5</a:t>
            </a:fld>
            <a:endParaRPr lang="en-US">
              <a:solidFill>
                <a:schemeClr val="bg2">
                  <a:lumMod val="75000"/>
                </a:schemeClr>
              </a:solidFill>
            </a:endParaRPr>
          </a:p>
        </p:txBody>
      </p:sp>
      <p:sp>
        <p:nvSpPr>
          <p:cNvPr id="8" name="Title 1">
            <a:extLst>
              <a:ext uri="{FF2B5EF4-FFF2-40B4-BE49-F238E27FC236}">
                <a16:creationId xmlns:a16="http://schemas.microsoft.com/office/drawing/2014/main" id="{B270E573-2885-8E4E-E5A4-70E3CB61B614}"/>
              </a:ext>
            </a:extLst>
          </p:cNvPr>
          <p:cNvSpPr>
            <a:spLocks noGrp="1"/>
          </p:cNvSpPr>
          <p:nvPr>
            <p:ph type="title" idx="4294967295"/>
          </p:nvPr>
        </p:nvSpPr>
        <p:spPr>
          <a:xfrm>
            <a:off x="210878" y="439916"/>
            <a:ext cx="7660760" cy="731683"/>
          </a:xfrm>
          <a:prstGeom prst="rect">
            <a:avLst/>
          </a:prstGeom>
        </p:spPr>
        <p:txBody>
          <a:bodyPr/>
          <a:lstStyle/>
          <a:p>
            <a:r>
              <a:rPr lang="en-US" sz="2800" dirty="0"/>
              <a:t>Top Nonconformances</a:t>
            </a:r>
          </a:p>
        </p:txBody>
      </p:sp>
      <p:sp>
        <p:nvSpPr>
          <p:cNvPr id="3" name="Content Placeholder 2">
            <a:extLst>
              <a:ext uri="{FF2B5EF4-FFF2-40B4-BE49-F238E27FC236}">
                <a16:creationId xmlns:a16="http://schemas.microsoft.com/office/drawing/2014/main" id="{4D8635F5-4084-6658-B65A-99C6D2409680}"/>
              </a:ext>
            </a:extLst>
          </p:cNvPr>
          <p:cNvSpPr txBox="1">
            <a:spLocks/>
          </p:cNvSpPr>
          <p:nvPr/>
        </p:nvSpPr>
        <p:spPr>
          <a:xfrm>
            <a:off x="348723" y="1633387"/>
            <a:ext cx="7172217" cy="3591225"/>
          </a:xfrm>
          <a:prstGeom prst="rect">
            <a:avLst/>
          </a:prstGeom>
        </p:spPr>
        <p:txBody>
          <a:bodyPr>
            <a:normAutofit/>
          </a:bodyPr>
          <a:lstStyle>
            <a:lvl1pPr marL="2286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ts val="2400"/>
              </a:lnSpc>
              <a:spcBef>
                <a:spcPts val="600"/>
              </a:spcBef>
              <a:buClr>
                <a:srgbClr val="002060"/>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ts val="2400"/>
              </a:lnSpc>
              <a:spcBef>
                <a:spcPts val="600"/>
              </a:spcBef>
              <a:buClr>
                <a:srgbClr val="0478AE"/>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ts val="2400"/>
              </a:lnSpc>
              <a:spcBef>
                <a:spcPts val="600"/>
              </a:spcBef>
              <a:buClr>
                <a:schemeClr val="bg2">
                  <a:lumMod val="50000"/>
                </a:schemeClr>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dirty="0"/>
              <a:t>#2 with 73 nonconformances</a:t>
            </a:r>
          </a:p>
          <a:p>
            <a:pPr marL="457200" indent="-457200">
              <a:buFont typeface="Arial" panose="020B0604020202020204" pitchFamily="34" charset="0"/>
              <a:buChar char="•"/>
            </a:pPr>
            <a:r>
              <a:rPr lang="en-US" dirty="0"/>
              <a:t>7.7.1 The laboratory shall have a procedure for monitoring the validity of results. The resulting data shall be recorded in such a way that trends are detectable and, where practicable, statistical techniques shall be applied to review the results. This monitoring shall be planned and reviewed and shall include, where appropriate, but not be limited to:</a:t>
            </a:r>
          </a:p>
          <a:p>
            <a:pPr marL="457200" indent="-457200">
              <a:buFont typeface="Arial" panose="020B0604020202020204" pitchFamily="34" charset="0"/>
              <a:buChar char="•"/>
            </a:pPr>
            <a:r>
              <a:rPr lang="en-US" dirty="0"/>
              <a:t>In the past year, the following subclauses were cited:</a:t>
            </a:r>
          </a:p>
          <a:p>
            <a:pPr marL="1143000" lvl="1" indent="-457200">
              <a:buFont typeface="Arial" panose="020B0604020202020204" pitchFamily="34" charset="0"/>
              <a:buChar char="•"/>
            </a:pPr>
            <a:r>
              <a:rPr lang="en-US" dirty="0"/>
              <a:t>a, c, d, e, i, j</a:t>
            </a:r>
          </a:p>
          <a:p>
            <a:endParaRPr lang="en-US" dirty="0"/>
          </a:p>
        </p:txBody>
      </p:sp>
    </p:spTree>
    <p:extLst>
      <p:ext uri="{BB962C8B-B14F-4D97-AF65-F5344CB8AC3E}">
        <p14:creationId xmlns:p14="http://schemas.microsoft.com/office/powerpoint/2010/main" val="112756328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62F602B-9C8E-D2B5-DB1D-EDA6B4E70B82}"/>
              </a:ext>
            </a:extLst>
          </p:cNvPr>
          <p:cNvSpPr>
            <a:spLocks noGrp="1"/>
          </p:cNvSpPr>
          <p:nvPr>
            <p:ph type="sldNum" sz="quarter" idx="4"/>
          </p:nvPr>
        </p:nvSpPr>
        <p:spPr>
          <a:xfrm>
            <a:off x="11383845" y="6481860"/>
            <a:ext cx="516802" cy="365125"/>
          </a:xfrm>
        </p:spPr>
        <p:txBody>
          <a:bodyPr/>
          <a:lstStyle/>
          <a:p>
            <a:fld id="{F323805F-801B-42A8-A23D-B3281CABA3D4}" type="slidenum">
              <a:rPr lang="en-US" smtClean="0"/>
              <a:pPr/>
              <a:t>6</a:t>
            </a:fld>
            <a:endParaRPr lang="en-US">
              <a:solidFill>
                <a:schemeClr val="bg2">
                  <a:lumMod val="75000"/>
                </a:schemeClr>
              </a:solidFill>
            </a:endParaRPr>
          </a:p>
        </p:txBody>
      </p:sp>
      <p:sp>
        <p:nvSpPr>
          <p:cNvPr id="2" name="Title 1">
            <a:extLst>
              <a:ext uri="{FF2B5EF4-FFF2-40B4-BE49-F238E27FC236}">
                <a16:creationId xmlns:a16="http://schemas.microsoft.com/office/drawing/2014/main" id="{CEE7740D-8CB1-2C64-46F5-9EE2C33C543F}"/>
              </a:ext>
            </a:extLst>
          </p:cNvPr>
          <p:cNvSpPr>
            <a:spLocks noGrp="1"/>
          </p:cNvSpPr>
          <p:nvPr>
            <p:ph type="title" idx="4294967295"/>
          </p:nvPr>
        </p:nvSpPr>
        <p:spPr>
          <a:xfrm>
            <a:off x="4943048" y="710527"/>
            <a:ext cx="6738669" cy="731683"/>
          </a:xfrm>
          <a:prstGeom prst="rect">
            <a:avLst/>
          </a:prstGeom>
        </p:spPr>
        <p:txBody>
          <a:bodyPr/>
          <a:lstStyle/>
          <a:p>
            <a:r>
              <a:rPr lang="en-US" dirty="0"/>
              <a:t>Top Nonconformances</a:t>
            </a:r>
          </a:p>
        </p:txBody>
      </p:sp>
      <p:sp>
        <p:nvSpPr>
          <p:cNvPr id="5" name="Content Placeholder 2">
            <a:extLst>
              <a:ext uri="{FF2B5EF4-FFF2-40B4-BE49-F238E27FC236}">
                <a16:creationId xmlns:a16="http://schemas.microsoft.com/office/drawing/2014/main" id="{B7EE4C4E-DF9F-A26B-95A6-D979761E19A2}"/>
              </a:ext>
            </a:extLst>
          </p:cNvPr>
          <p:cNvSpPr txBox="1">
            <a:spLocks/>
          </p:cNvSpPr>
          <p:nvPr/>
        </p:nvSpPr>
        <p:spPr>
          <a:xfrm>
            <a:off x="4239887" y="2124503"/>
            <a:ext cx="7660760" cy="5465432"/>
          </a:xfrm>
          <a:prstGeom prst="rect">
            <a:avLst/>
          </a:prstGeom>
        </p:spPr>
        <p:txBody>
          <a:bodyPr>
            <a:normAutofit/>
          </a:bodyPr>
          <a:lstStyle>
            <a:lvl1pPr marL="2286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ts val="2400"/>
              </a:lnSpc>
              <a:spcBef>
                <a:spcPts val="600"/>
              </a:spcBef>
              <a:buClr>
                <a:srgbClr val="002060"/>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ts val="2400"/>
              </a:lnSpc>
              <a:spcBef>
                <a:spcPts val="600"/>
              </a:spcBef>
              <a:buClr>
                <a:srgbClr val="0478AE"/>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ts val="2400"/>
              </a:lnSpc>
              <a:spcBef>
                <a:spcPts val="600"/>
              </a:spcBef>
              <a:buClr>
                <a:schemeClr val="accent2"/>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ts val="2400"/>
              </a:lnSpc>
              <a:spcBef>
                <a:spcPts val="600"/>
              </a:spcBef>
              <a:buClr>
                <a:schemeClr val="bg2">
                  <a:lumMod val="50000"/>
                </a:schemeClr>
              </a:buClr>
              <a:buFont typeface="Wingdings" panose="05000000000000000000" pitchFamily="2" charset="2"/>
              <a:buChar char="§"/>
              <a:defRPr sz="2000" kern="1200">
                <a:solidFill>
                  <a:schemeClr val="tx1">
                    <a:lumMod val="75000"/>
                    <a:lumOff val="25000"/>
                  </a:schemeClr>
                </a:solidFill>
                <a:latin typeface="Century Gothic" panose="020B0502020202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dirty="0"/>
              <a:t>#3 with 59 nonconformances</a:t>
            </a:r>
          </a:p>
          <a:p>
            <a:pPr marL="457200" indent="-457200">
              <a:buFont typeface="Arial" panose="020B0604020202020204" pitchFamily="34" charset="0"/>
              <a:buChar char="•"/>
            </a:pPr>
            <a:r>
              <a:rPr lang="en-US" dirty="0"/>
              <a:t>7.5.1 The laboratory shall ensure that technical records for each laboratory activity contain the results, report and sufficient information to facilitate, if possible, identification of factors affecting the measurement result and its associated measurement uncertainty and enable the repetition of the laboratory activity under conditions as close as possible to the original. The technical records shall include the date and the identity of personnel responsible for each laboratory activity and for checking data and results. Original observations, data and calculations shall be recorded at the time they are made and shall be identifiable with the specific task.</a:t>
            </a:r>
          </a:p>
        </p:txBody>
      </p:sp>
    </p:spTree>
    <p:extLst>
      <p:ext uri="{BB962C8B-B14F-4D97-AF65-F5344CB8AC3E}">
        <p14:creationId xmlns:p14="http://schemas.microsoft.com/office/powerpoint/2010/main" val="355958788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62F602B-9C8E-D2B5-DB1D-EDA6B4E70B82}"/>
              </a:ext>
            </a:extLst>
          </p:cNvPr>
          <p:cNvSpPr>
            <a:spLocks noGrp="1"/>
          </p:cNvSpPr>
          <p:nvPr>
            <p:ph type="sldNum" sz="quarter" idx="4"/>
          </p:nvPr>
        </p:nvSpPr>
        <p:spPr>
          <a:xfrm>
            <a:off x="11383845" y="6481860"/>
            <a:ext cx="516802" cy="365125"/>
          </a:xfrm>
        </p:spPr>
        <p:txBody>
          <a:bodyPr/>
          <a:lstStyle/>
          <a:p>
            <a:fld id="{F323805F-801B-42A8-A23D-B3281CABA3D4}" type="slidenum">
              <a:rPr lang="en-US" smtClean="0"/>
              <a:pPr/>
              <a:t>7</a:t>
            </a:fld>
            <a:endParaRPr lang="en-US">
              <a:solidFill>
                <a:schemeClr val="bg2">
                  <a:lumMod val="75000"/>
                </a:schemeClr>
              </a:solidFill>
            </a:endParaRPr>
          </a:p>
        </p:txBody>
      </p:sp>
      <p:sp>
        <p:nvSpPr>
          <p:cNvPr id="2" name="Title 1">
            <a:extLst>
              <a:ext uri="{FF2B5EF4-FFF2-40B4-BE49-F238E27FC236}">
                <a16:creationId xmlns:a16="http://schemas.microsoft.com/office/drawing/2014/main" id="{F2779351-2F0D-C319-4536-392B136AB63A}"/>
              </a:ext>
            </a:extLst>
          </p:cNvPr>
          <p:cNvSpPr>
            <a:spLocks noGrp="1"/>
          </p:cNvSpPr>
          <p:nvPr>
            <p:ph type="title" idx="4294967295"/>
          </p:nvPr>
        </p:nvSpPr>
        <p:spPr>
          <a:xfrm>
            <a:off x="838200" y="710527"/>
            <a:ext cx="6497548" cy="731683"/>
          </a:xfrm>
          <a:prstGeom prst="rect">
            <a:avLst/>
          </a:prstGeom>
        </p:spPr>
        <p:txBody>
          <a:bodyPr/>
          <a:lstStyle/>
          <a:p>
            <a:r>
              <a:rPr lang="en-US" dirty="0"/>
              <a:t>Regulator Activity</a:t>
            </a:r>
          </a:p>
        </p:txBody>
      </p:sp>
      <p:sp>
        <p:nvSpPr>
          <p:cNvPr id="3" name="Content Placeholder 2">
            <a:extLst>
              <a:ext uri="{FF2B5EF4-FFF2-40B4-BE49-F238E27FC236}">
                <a16:creationId xmlns:a16="http://schemas.microsoft.com/office/drawing/2014/main" id="{441ED2F3-93CE-7554-A672-0E6EE8692834}"/>
              </a:ext>
            </a:extLst>
          </p:cNvPr>
          <p:cNvSpPr>
            <a:spLocks noGrp="1"/>
          </p:cNvSpPr>
          <p:nvPr>
            <p:ph idx="4294967295"/>
          </p:nvPr>
        </p:nvSpPr>
        <p:spPr>
          <a:xfrm>
            <a:off x="291353" y="1354238"/>
            <a:ext cx="7554199" cy="5218537"/>
          </a:xfrm>
          <a:prstGeom prst="rect">
            <a:avLst/>
          </a:prstGeom>
        </p:spPr>
        <p:txBody>
          <a:bodyPr>
            <a:normAutofit fontScale="92500"/>
          </a:bodyPr>
          <a:lstStyle/>
          <a:p>
            <a:pPr>
              <a:lnSpc>
                <a:spcPct val="150000"/>
              </a:lnSpc>
            </a:pPr>
            <a:r>
              <a:rPr lang="en-US" sz="2100" dirty="0"/>
              <a:t>FCC – </a:t>
            </a:r>
            <a:r>
              <a:rPr lang="en-US" sz="2100" b="1" u="sng" dirty="0"/>
              <a:t>230</a:t>
            </a:r>
            <a:r>
              <a:rPr lang="en-US" sz="2100" dirty="0"/>
              <a:t> (230) Recognized – </a:t>
            </a:r>
            <a:r>
              <a:rPr lang="en-US" sz="1800" dirty="0"/>
              <a:t>75 US Test Labs – 19 (17) TCBs</a:t>
            </a:r>
          </a:p>
          <a:p>
            <a:pPr lvl="1">
              <a:lnSpc>
                <a:spcPct val="150000"/>
              </a:lnSpc>
            </a:pPr>
            <a:r>
              <a:rPr lang="en-US" sz="2100" dirty="0"/>
              <a:t>2 Year Cycle/Extensions</a:t>
            </a:r>
          </a:p>
          <a:p>
            <a:pPr lvl="1">
              <a:lnSpc>
                <a:spcPct val="150000"/>
              </a:lnSpc>
            </a:pPr>
            <a:r>
              <a:rPr lang="en-US" sz="2100" dirty="0"/>
              <a:t>Lack of Definitions/rules</a:t>
            </a:r>
          </a:p>
          <a:p>
            <a:pPr lvl="1">
              <a:lnSpc>
                <a:spcPct val="150000"/>
              </a:lnSpc>
            </a:pPr>
            <a:r>
              <a:rPr lang="en-US" sz="2100" dirty="0"/>
              <a:t>Timely Publications</a:t>
            </a:r>
          </a:p>
          <a:p>
            <a:pPr lvl="1">
              <a:lnSpc>
                <a:spcPct val="150000"/>
              </a:lnSpc>
            </a:pPr>
            <a:r>
              <a:rPr lang="en-US" sz="2100" dirty="0"/>
              <a:t>New R&amp;O and FPRM</a:t>
            </a:r>
          </a:p>
          <a:p>
            <a:pPr>
              <a:lnSpc>
                <a:spcPct val="150000"/>
              </a:lnSpc>
            </a:pPr>
            <a:r>
              <a:rPr lang="en-US" sz="2100" dirty="0"/>
              <a:t>ISED – </a:t>
            </a:r>
            <a:r>
              <a:rPr lang="en-US" sz="2100" b="1" u="sng" dirty="0"/>
              <a:t>240</a:t>
            </a:r>
            <a:r>
              <a:rPr lang="en-US" sz="2100" dirty="0"/>
              <a:t> (242) Recognized – 64 US</a:t>
            </a:r>
          </a:p>
          <a:p>
            <a:pPr lvl="1">
              <a:lnSpc>
                <a:spcPct val="150000"/>
              </a:lnSpc>
            </a:pPr>
            <a:r>
              <a:rPr lang="en-US" sz="2100" dirty="0"/>
              <a:t>Limitations on Scopes/Checklists</a:t>
            </a:r>
          </a:p>
          <a:p>
            <a:pPr lvl="1">
              <a:lnSpc>
                <a:spcPct val="150000"/>
              </a:lnSpc>
            </a:pPr>
            <a:r>
              <a:rPr lang="en-US" sz="2100" dirty="0"/>
              <a:t>CISPR 16-1-4</a:t>
            </a:r>
          </a:p>
          <a:p>
            <a:pPr>
              <a:lnSpc>
                <a:spcPct val="150000"/>
              </a:lnSpc>
            </a:pPr>
            <a:r>
              <a:rPr lang="en-US" sz="2100" dirty="0"/>
              <a:t>ASCA – </a:t>
            </a:r>
            <a:r>
              <a:rPr lang="en-US" sz="2100" b="1" u="sng" dirty="0"/>
              <a:t>59</a:t>
            </a:r>
            <a:r>
              <a:rPr lang="en-US" sz="2100" dirty="0"/>
              <a:t> (78) Recognized (Probably?)</a:t>
            </a:r>
          </a:p>
          <a:p>
            <a:pPr lvl="1">
              <a:lnSpc>
                <a:spcPct val="150000"/>
              </a:lnSpc>
            </a:pPr>
            <a:r>
              <a:rPr lang="en-US" sz="2100" dirty="0"/>
              <a:t>80 Scope on A2LA Directory</a:t>
            </a:r>
          </a:p>
          <a:p>
            <a:pPr lvl="1">
              <a:lnSpc>
                <a:spcPct val="150000"/>
              </a:lnSpc>
            </a:pPr>
            <a:endParaRPr lang="en-US" sz="2100" dirty="0"/>
          </a:p>
          <a:p>
            <a:endParaRPr lang="en-US" dirty="0"/>
          </a:p>
        </p:txBody>
      </p:sp>
    </p:spTree>
    <p:extLst>
      <p:ext uri="{BB962C8B-B14F-4D97-AF65-F5344CB8AC3E}">
        <p14:creationId xmlns:p14="http://schemas.microsoft.com/office/powerpoint/2010/main" val="5819236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62F602B-9C8E-D2B5-DB1D-EDA6B4E70B82}"/>
              </a:ext>
            </a:extLst>
          </p:cNvPr>
          <p:cNvSpPr>
            <a:spLocks noGrp="1"/>
          </p:cNvSpPr>
          <p:nvPr>
            <p:ph type="sldNum" sz="quarter" idx="4"/>
          </p:nvPr>
        </p:nvSpPr>
        <p:spPr>
          <a:xfrm>
            <a:off x="11383845" y="6481860"/>
            <a:ext cx="516802" cy="365125"/>
          </a:xfrm>
        </p:spPr>
        <p:txBody>
          <a:bodyPr/>
          <a:lstStyle/>
          <a:p>
            <a:fld id="{F323805F-801B-42A8-A23D-B3281CABA3D4}" type="slidenum">
              <a:rPr lang="en-US" smtClean="0"/>
              <a:pPr/>
              <a:t>8</a:t>
            </a:fld>
            <a:endParaRPr lang="en-US">
              <a:solidFill>
                <a:schemeClr val="bg2">
                  <a:lumMod val="75000"/>
                </a:schemeClr>
              </a:solidFill>
            </a:endParaRPr>
          </a:p>
        </p:txBody>
      </p:sp>
      <p:grpSp>
        <p:nvGrpSpPr>
          <p:cNvPr id="5" name="Group 4">
            <a:extLst>
              <a:ext uri="{FF2B5EF4-FFF2-40B4-BE49-F238E27FC236}">
                <a16:creationId xmlns:a16="http://schemas.microsoft.com/office/drawing/2014/main" id="{76A0DBE7-5E37-D62B-8E9B-3083F6F3C037}"/>
              </a:ext>
            </a:extLst>
          </p:cNvPr>
          <p:cNvGrpSpPr/>
          <p:nvPr/>
        </p:nvGrpSpPr>
        <p:grpSpPr>
          <a:xfrm>
            <a:off x="236863" y="2714361"/>
            <a:ext cx="3564578" cy="3494788"/>
            <a:chOff x="257411" y="2108187"/>
            <a:chExt cx="3564578" cy="3494788"/>
          </a:xfrm>
        </p:grpSpPr>
        <p:pic>
          <p:nvPicPr>
            <p:cNvPr id="7" name="Picture 6">
              <a:extLst>
                <a:ext uri="{FF2B5EF4-FFF2-40B4-BE49-F238E27FC236}">
                  <a16:creationId xmlns:a16="http://schemas.microsoft.com/office/drawing/2014/main" id="{E2664786-D98E-E2A9-FC9F-D141CCEECAD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7411" y="2108187"/>
              <a:ext cx="1155700" cy="1155700"/>
            </a:xfrm>
            <a:prstGeom prst="rect">
              <a:avLst/>
            </a:prstGeom>
          </p:spPr>
        </p:pic>
        <p:pic>
          <p:nvPicPr>
            <p:cNvPr id="8" name="Picture 7">
              <a:extLst>
                <a:ext uri="{FF2B5EF4-FFF2-40B4-BE49-F238E27FC236}">
                  <a16:creationId xmlns:a16="http://schemas.microsoft.com/office/drawing/2014/main" id="{0C32956B-4367-9269-EC5C-1A6512E50B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44570" y="5090486"/>
              <a:ext cx="512489" cy="512489"/>
            </a:xfrm>
            <a:prstGeom prst="rect">
              <a:avLst/>
            </a:prstGeom>
          </p:spPr>
        </p:pic>
        <p:pic>
          <p:nvPicPr>
            <p:cNvPr id="9" name="Picture 8">
              <a:extLst>
                <a:ext uri="{FF2B5EF4-FFF2-40B4-BE49-F238E27FC236}">
                  <a16:creationId xmlns:a16="http://schemas.microsoft.com/office/drawing/2014/main" id="{BD1068C0-75AC-8D2A-FA2A-FB82F25D7F9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41322" y="4564919"/>
              <a:ext cx="518985" cy="517261"/>
            </a:xfrm>
            <a:prstGeom prst="rect">
              <a:avLst/>
            </a:prstGeom>
          </p:spPr>
        </p:pic>
        <p:pic>
          <p:nvPicPr>
            <p:cNvPr id="10" name="Picture 9">
              <a:extLst>
                <a:ext uri="{FF2B5EF4-FFF2-40B4-BE49-F238E27FC236}">
                  <a16:creationId xmlns:a16="http://schemas.microsoft.com/office/drawing/2014/main" id="{A46562A5-4CC6-6D6C-FEEA-C78EE3F978C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28877" y="3899871"/>
              <a:ext cx="518985" cy="517260"/>
            </a:xfrm>
            <a:prstGeom prst="rect">
              <a:avLst/>
            </a:prstGeom>
          </p:spPr>
        </p:pic>
        <p:sp>
          <p:nvSpPr>
            <p:cNvPr id="11" name="TextBox 10">
              <a:extLst>
                <a:ext uri="{FF2B5EF4-FFF2-40B4-BE49-F238E27FC236}">
                  <a16:creationId xmlns:a16="http://schemas.microsoft.com/office/drawing/2014/main" id="{BA7980AA-1F00-75B6-6438-717EC3EA8F3B}"/>
                </a:ext>
              </a:extLst>
            </p:cNvPr>
            <p:cNvSpPr txBox="1"/>
            <p:nvPr/>
          </p:nvSpPr>
          <p:spPr>
            <a:xfrm>
              <a:off x="1149010" y="2361133"/>
              <a:ext cx="2672979" cy="3185487"/>
            </a:xfrm>
            <a:prstGeom prst="rect">
              <a:avLst/>
            </a:prstGeom>
            <a:noFill/>
          </p:spPr>
          <p:txBody>
            <a:bodyPr wrap="square">
              <a:spAutoFit/>
            </a:bodyPr>
            <a:lstStyle/>
            <a:p>
              <a:pPr>
                <a:spcBef>
                  <a:spcPct val="0"/>
                </a:spcBef>
                <a:buClr>
                  <a:schemeClr val="tx1"/>
                </a:buClr>
                <a:buFontTx/>
                <a:buNone/>
              </a:pPr>
              <a:r>
                <a:rPr lang="en-US" altLang="en-US" sz="2400">
                  <a:solidFill>
                    <a:schemeClr val="bg1"/>
                  </a:solidFill>
                  <a:latin typeface="Century Gothic" panose="020B0502020202020204" pitchFamily="34" charset="0"/>
                </a:rPr>
                <a:t>A2LA</a:t>
              </a:r>
              <a:br>
                <a:rPr lang="en-US" altLang="en-US" sz="2000">
                  <a:solidFill>
                    <a:schemeClr val="bg1"/>
                  </a:solidFill>
                  <a:latin typeface="Century Gothic" panose="020B0502020202020204" pitchFamily="34" charset="0"/>
                </a:rPr>
              </a:br>
              <a:r>
                <a:rPr lang="en-US" altLang="en-US" sz="1800">
                  <a:solidFill>
                    <a:schemeClr val="bg1"/>
                  </a:solidFill>
                  <a:latin typeface="Century Gothic" panose="020B0502020202020204" pitchFamily="34" charset="0"/>
                </a:rPr>
                <a:t>5202 Presidents Court</a:t>
              </a:r>
            </a:p>
            <a:p>
              <a:pPr>
                <a:spcBef>
                  <a:spcPct val="0"/>
                </a:spcBef>
                <a:buClr>
                  <a:schemeClr val="tx1"/>
                </a:buClr>
                <a:buFontTx/>
                <a:buNone/>
              </a:pPr>
              <a:r>
                <a:rPr lang="en-US" altLang="en-US" sz="1800">
                  <a:solidFill>
                    <a:schemeClr val="bg1"/>
                  </a:solidFill>
                  <a:latin typeface="Century Gothic" panose="020B0502020202020204" pitchFamily="34" charset="0"/>
                </a:rPr>
                <a:t>Suite 220</a:t>
              </a:r>
            </a:p>
            <a:p>
              <a:pPr>
                <a:spcBef>
                  <a:spcPct val="0"/>
                </a:spcBef>
                <a:buClr>
                  <a:schemeClr val="tx1"/>
                </a:buClr>
                <a:buFontTx/>
                <a:buNone/>
              </a:pPr>
              <a:r>
                <a:rPr lang="en-US" altLang="en-US" sz="1800">
                  <a:solidFill>
                    <a:schemeClr val="bg1"/>
                  </a:solidFill>
                  <a:latin typeface="Century Gothic" panose="020B0502020202020204" pitchFamily="34" charset="0"/>
                </a:rPr>
                <a:t>Frederick, MD 21703</a:t>
              </a:r>
            </a:p>
            <a:p>
              <a:pPr>
                <a:spcBef>
                  <a:spcPct val="0"/>
                </a:spcBef>
                <a:buClr>
                  <a:schemeClr val="tx1"/>
                </a:buClr>
                <a:buFontTx/>
                <a:buNone/>
              </a:pPr>
              <a:endParaRPr lang="en-US" altLang="en-US" sz="1800">
                <a:solidFill>
                  <a:schemeClr val="bg1"/>
                </a:solidFill>
                <a:latin typeface="Century Gothic" panose="020B0502020202020204" pitchFamily="34" charset="0"/>
              </a:endParaRPr>
            </a:p>
            <a:p>
              <a:pPr>
                <a:spcBef>
                  <a:spcPct val="0"/>
                </a:spcBef>
                <a:buClr>
                  <a:schemeClr val="tx1"/>
                </a:buClr>
                <a:buFontTx/>
                <a:buNone/>
              </a:pPr>
              <a:r>
                <a:rPr lang="en-US" altLang="en-US" sz="1800">
                  <a:solidFill>
                    <a:schemeClr val="bg1"/>
                  </a:solidFill>
                  <a:latin typeface="Century Gothic" panose="020B0502020202020204" pitchFamily="34" charset="0"/>
                </a:rPr>
                <a:t>301 644 3248 </a:t>
              </a:r>
              <a:r>
                <a:rPr lang="en-US" altLang="en-US" sz="1800">
                  <a:solidFill>
                    <a:srgbClr val="E8712D"/>
                  </a:solidFill>
                  <a:latin typeface="Century Gothic" panose="020B0502020202020204" pitchFamily="34" charset="0"/>
                </a:rPr>
                <a:t>Main</a:t>
              </a:r>
              <a:endParaRPr lang="en-US" altLang="en-US" sz="1800">
                <a:solidFill>
                  <a:schemeClr val="tx1">
                    <a:lumMod val="65000"/>
                    <a:lumOff val="35000"/>
                  </a:schemeClr>
                </a:solidFill>
                <a:latin typeface="Century Gothic" panose="020B0502020202020204" pitchFamily="34" charset="0"/>
              </a:endParaRPr>
            </a:p>
            <a:p>
              <a:pPr>
                <a:spcBef>
                  <a:spcPct val="0"/>
                </a:spcBef>
                <a:buClr>
                  <a:schemeClr val="tx1"/>
                </a:buClr>
                <a:buFontTx/>
                <a:buNone/>
              </a:pPr>
              <a:r>
                <a:rPr lang="en-US" altLang="en-US" sz="1800">
                  <a:solidFill>
                    <a:schemeClr val="bg1"/>
                  </a:solidFill>
                  <a:latin typeface="Century Gothic" panose="020B0502020202020204" pitchFamily="34" charset="0"/>
                </a:rPr>
                <a:t>301 662 2974 </a:t>
              </a:r>
              <a:r>
                <a:rPr lang="en-US" altLang="en-US" sz="1800">
                  <a:solidFill>
                    <a:srgbClr val="E8712D"/>
                  </a:solidFill>
                  <a:latin typeface="Century Gothic" panose="020B0502020202020204" pitchFamily="34" charset="0"/>
                </a:rPr>
                <a:t>Fax</a:t>
              </a:r>
              <a:endParaRPr lang="en-US" altLang="en-US" sz="1800">
                <a:solidFill>
                  <a:schemeClr val="tx1">
                    <a:lumMod val="65000"/>
                    <a:lumOff val="35000"/>
                  </a:schemeClr>
                </a:solidFill>
                <a:latin typeface="Century Gothic" panose="020B0502020202020204" pitchFamily="34" charset="0"/>
              </a:endParaRPr>
            </a:p>
            <a:p>
              <a:pPr>
                <a:spcBef>
                  <a:spcPct val="0"/>
                </a:spcBef>
                <a:buClr>
                  <a:schemeClr val="tx1"/>
                </a:buClr>
                <a:buFontTx/>
                <a:buNone/>
              </a:pPr>
              <a:endParaRPr lang="en-US" altLang="en-US" sz="1800">
                <a:solidFill>
                  <a:schemeClr val="tx1">
                    <a:lumMod val="65000"/>
                    <a:lumOff val="35000"/>
                  </a:schemeClr>
                </a:solidFill>
                <a:latin typeface="Century Gothic" panose="020B0502020202020204" pitchFamily="34" charset="0"/>
              </a:endParaRPr>
            </a:p>
            <a:p>
              <a:pPr>
                <a:spcBef>
                  <a:spcPct val="0"/>
                </a:spcBef>
                <a:buClr>
                  <a:schemeClr val="tx1"/>
                </a:buClr>
                <a:buFontTx/>
                <a:buNone/>
              </a:pPr>
              <a:r>
                <a:rPr lang="en-US" altLang="en-US" sz="1800">
                  <a:solidFill>
                    <a:schemeClr val="bg1"/>
                  </a:solidFill>
                  <a:latin typeface="Century Gothic" panose="020B0502020202020204" pitchFamily="34" charset="0"/>
                </a:rPr>
                <a:t>info@A2LA.org</a:t>
              </a:r>
            </a:p>
            <a:p>
              <a:pPr>
                <a:spcBef>
                  <a:spcPts val="1800"/>
                </a:spcBef>
                <a:spcAft>
                  <a:spcPct val="25000"/>
                </a:spcAft>
                <a:buClr>
                  <a:schemeClr val="tx1"/>
                </a:buClr>
                <a:buFontTx/>
                <a:buNone/>
              </a:pPr>
              <a:r>
                <a:rPr lang="en-US" altLang="en-US" sz="1800">
                  <a:solidFill>
                    <a:schemeClr val="bg1"/>
                  </a:solidFill>
                  <a:latin typeface="Century Gothic" panose="020B0502020202020204" pitchFamily="34" charset="0"/>
                </a:rPr>
                <a:t>www.A2LA.org</a:t>
              </a:r>
              <a:endParaRPr lang="en-US">
                <a:solidFill>
                  <a:schemeClr val="bg1"/>
                </a:solidFill>
                <a:latin typeface="Century Gothic" panose="020B0502020202020204" pitchFamily="34" charset="0"/>
              </a:endParaRPr>
            </a:p>
          </p:txBody>
        </p:sp>
      </p:grpSp>
      <p:sp>
        <p:nvSpPr>
          <p:cNvPr id="17" name="Subtitle 2">
            <a:extLst>
              <a:ext uri="{FF2B5EF4-FFF2-40B4-BE49-F238E27FC236}">
                <a16:creationId xmlns:a16="http://schemas.microsoft.com/office/drawing/2014/main" id="{749C98C0-6C43-13A0-2654-2326C086E28B}"/>
              </a:ext>
            </a:extLst>
          </p:cNvPr>
          <p:cNvSpPr txBox="1"/>
          <p:nvPr/>
        </p:nvSpPr>
        <p:spPr>
          <a:xfrm>
            <a:off x="4933482" y="5717701"/>
            <a:ext cx="6409944" cy="75622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a:solidFill>
                  <a:srgbClr val="1A3668"/>
                </a:solidFill>
                <a:latin typeface="Century Gothic" panose="020B0502020202020204" pitchFamily="34" charset="0"/>
                <a:ea typeface="Open Sans" panose="020B0606030504020204" pitchFamily="34" charset="0"/>
                <a:cs typeface="Open Sans" panose="020B0606030504020204" pitchFamily="34" charset="0"/>
                <a:sym typeface="Symbol" panose="05050102010706020507" pitchFamily="18" charset="2"/>
              </a:rPr>
              <a:t></a:t>
            </a:r>
            <a:r>
              <a:rPr lang="en-US" sz="1600">
                <a:solidFill>
                  <a:srgbClr val="1A3668"/>
                </a:solidFill>
                <a:latin typeface="Century Gothic" panose="020B0502020202020204" pitchFamily="34" charset="0"/>
                <a:ea typeface="Open Sans" panose="020B0606030504020204" pitchFamily="34" charset="0"/>
                <a:cs typeface="Open Sans" panose="020B0606030504020204" pitchFamily="34" charset="0"/>
              </a:rPr>
              <a:t> 2023 by A2LA</a:t>
            </a:r>
          </a:p>
          <a:p>
            <a:pPr marL="0" indent="0" algn="ctr">
              <a:buNone/>
            </a:pPr>
            <a:r>
              <a:rPr lang="en-US" sz="1200">
                <a:solidFill>
                  <a:srgbClr val="1A3668"/>
                </a:solidFill>
                <a:latin typeface="Century Gothic" panose="020B0502020202020204" pitchFamily="34" charset="0"/>
                <a:ea typeface="Open Sans" panose="020B0606030504020204" pitchFamily="34" charset="0"/>
                <a:cs typeface="Open Sans" panose="020B0606030504020204" pitchFamily="34" charset="0"/>
              </a:rPr>
              <a:t> All rights reserved. No part of this document may be reproduced in any</a:t>
            </a:r>
            <a:br>
              <a:rPr lang="en-US" sz="1200">
                <a:solidFill>
                  <a:srgbClr val="1A3668"/>
                </a:solidFill>
                <a:latin typeface="Century Gothic" panose="020B0502020202020204" pitchFamily="34" charset="0"/>
                <a:ea typeface="Open Sans" panose="020B0606030504020204" pitchFamily="34" charset="0"/>
                <a:cs typeface="Open Sans" panose="020B0606030504020204" pitchFamily="34" charset="0"/>
              </a:rPr>
            </a:br>
            <a:r>
              <a:rPr lang="en-US" sz="1200">
                <a:solidFill>
                  <a:srgbClr val="1A3668"/>
                </a:solidFill>
                <a:latin typeface="Century Gothic" panose="020B0502020202020204" pitchFamily="34" charset="0"/>
                <a:ea typeface="Open Sans" panose="020B0606030504020204" pitchFamily="34" charset="0"/>
                <a:cs typeface="Open Sans" panose="020B0606030504020204" pitchFamily="34" charset="0"/>
              </a:rPr>
              <a:t>form or by any means without the prior written permission of A2LA.</a:t>
            </a:r>
          </a:p>
        </p:txBody>
      </p:sp>
      <p:pic>
        <p:nvPicPr>
          <p:cNvPr id="21" name="Picture 20" descr="A picture containing application&#10;&#10;Description automatically generated">
            <a:extLst>
              <a:ext uri="{FF2B5EF4-FFF2-40B4-BE49-F238E27FC236}">
                <a16:creationId xmlns:a16="http://schemas.microsoft.com/office/drawing/2014/main" id="{4CBDDF73-E33E-298F-943F-BD1E6F30C4E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34650" y="601878"/>
            <a:ext cx="7207607" cy="4363733"/>
          </a:xfrm>
          <a:prstGeom prst="rect">
            <a:avLst/>
          </a:prstGeom>
        </p:spPr>
      </p:pic>
    </p:spTree>
    <p:extLst>
      <p:ext uri="{BB962C8B-B14F-4D97-AF65-F5344CB8AC3E}">
        <p14:creationId xmlns:p14="http://schemas.microsoft.com/office/powerpoint/2010/main" val="3645020120"/>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3.09"/>
  <p:tag name="AS_TITLE" val="Aspose.Slides for .NET 4.0 Client Profile"/>
  <p:tag name="AS_VERSION" val="18.3"/>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1D1A482B-C82B-4F11-B0DC-7787B555B6B2}" vid="{A60CF820-0B9B-4752-8F11-6512B4F67A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10B83ABD130144A4CF9EACDC0B524B" ma:contentTypeVersion="16" ma:contentTypeDescription="Create a new document." ma:contentTypeScope="" ma:versionID="1a1a56a78ca6782c95bfc0f1cbf01085">
  <xsd:schema xmlns:xsd="http://www.w3.org/2001/XMLSchema" xmlns:xs="http://www.w3.org/2001/XMLSchema" xmlns:p="http://schemas.microsoft.com/office/2006/metadata/properties" xmlns:ns2="501f517e-9b63-4f45-b2b4-2bf1e1cc93bf" xmlns:ns3="c7872e9f-7767-471a-9da4-9dee422bb397" targetNamespace="http://schemas.microsoft.com/office/2006/metadata/properties" ma:root="true" ma:fieldsID="22d9923174ff81cb1661d07821f628e1" ns2:_="" ns3:_="">
    <xsd:import namespace="501f517e-9b63-4f45-b2b4-2bf1e1cc93bf"/>
    <xsd:import namespace="c7872e9f-7767-471a-9da4-9dee422bb397"/>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1f517e-9b63-4f45-b2b4-2bf1e1cc93b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3" nillable="true" ma:displayName="Taxonomy Catch All Column" ma:hidden="true" ma:list="{a9204d3c-2bb8-41ed-89f8-0fdc78f5da11}" ma:internalName="TaxCatchAll" ma:showField="CatchAllData" ma:web="501f517e-9b63-4f45-b2b4-2bf1e1cc93b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7872e9f-7767-471a-9da4-9dee422bb397"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68655e1-003c-4911-9d8a-33216bc64960"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01f517e-9b63-4f45-b2b4-2bf1e1cc93bf" xsi:nil="true"/>
    <lcf76f155ced4ddcb4097134ff3c332f xmlns="c7872e9f-7767-471a-9da4-9dee422bb39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875170-E324-4F1A-AE0F-ECAFF0F65334}">
  <ds:schemaRefs>
    <ds:schemaRef ds:uri="501f517e-9b63-4f45-b2b4-2bf1e1cc93bf"/>
    <ds:schemaRef ds:uri="c7872e9f-7767-471a-9da4-9dee422bb39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120A355-338D-4F0C-8547-1644DCFEA775}">
  <ds:schemaRefs>
    <ds:schemaRef ds:uri="2ae48fc3-ac04-4d57-8e00-ed8bfeb04075"/>
    <ds:schemaRef ds:uri="2c120cb9-2034-44c0-ad70-fe84c1c656ff"/>
    <ds:schemaRef ds:uri="501f517e-9b63-4f45-b2b4-2bf1e1cc93bf"/>
    <ds:schemaRef ds:uri="c7872e9f-7767-471a-9da4-9dee422bb39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8472F7F-08B8-4CC5-9148-EE31175150D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2335</TotalTime>
  <Words>500</Words>
  <Application>Microsoft Office PowerPoint</Application>
  <PresentationFormat>Widescreen</PresentationFormat>
  <Paragraphs>70</Paragraphs>
  <Slides>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Wingdings</vt:lpstr>
      <vt:lpstr>Calibri</vt:lpstr>
      <vt:lpstr>Century Gothic</vt:lpstr>
      <vt:lpstr>Custom Design</vt:lpstr>
      <vt:lpstr>PowerPoint Presentation</vt:lpstr>
      <vt:lpstr>Standards</vt:lpstr>
      <vt:lpstr>Top Nonconforming Issues to C63 Standards</vt:lpstr>
      <vt:lpstr>Top Nonconformances</vt:lpstr>
      <vt:lpstr>Top Nonconformances</vt:lpstr>
      <vt:lpstr>Top Nonconformances</vt:lpstr>
      <vt:lpstr>Regulator Activity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Bonebrake</dc:creator>
  <cp:lastModifiedBy>Megan McConnell</cp:lastModifiedBy>
  <cp:revision>11</cp:revision>
  <dcterms:created xsi:type="dcterms:W3CDTF">2023-02-07T17:15:50Z</dcterms:created>
  <dcterms:modified xsi:type="dcterms:W3CDTF">2025-05-07T13:50:57Z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ROVAL_RECORD##">
    <vt:lpwstr>Carrie Whitaker Approved on 4/13/2020 4:05:06 PM</vt:lpwstr>
  </property>
  <property fmtid="{D5CDD505-2E9C-101B-9397-08002B2CF9AE}" pid="3" name="##APPROVAL_RECORD_MULTILINE##">
    <vt:lpwstr>Carrie Whitaker Approved on 4/13/2020 4:05:06 PM</vt:lpwstr>
  </property>
  <property fmtid="{D5CDD505-2E9C-101B-9397-08002B2CF9AE}" pid="4" name="##APPROVED_BY##">
    <vt:lpwstr>Carrie Whitaker</vt:lpwstr>
  </property>
  <property fmtid="{D5CDD505-2E9C-101B-9397-08002B2CF9AE}" pid="5" name="##APPROVERS##">
    <vt:lpwstr>Carrie Whitaker</vt:lpwstr>
  </property>
  <property fmtid="{D5CDD505-2E9C-101B-9397-08002B2CF9AE}" pid="6" name="##DATE_APPROVED##">
    <vt:lpwstr>4/13/2020 4:05:06 PM</vt:lpwstr>
  </property>
  <property fmtid="{D5CDD505-2E9C-101B-9397-08002B2CF9AE}" pid="7" name="##DATE_EXPIRED##">
    <vt:lpwstr>4/1/2021 12:00:00 AM</vt:lpwstr>
  </property>
  <property fmtid="{D5CDD505-2E9C-101B-9397-08002B2CF9AE}" pid="8" name="##DATE_FIRST_PUBLISHED##">
    <vt:lpwstr>4/13/2020 4:05:06 PM</vt:lpwstr>
  </property>
  <property fmtid="{D5CDD505-2E9C-101B-9397-08002B2CF9AE}" pid="9" name="##DATE_PUBLISHED##">
    <vt:lpwstr>4/13/2020 4:05:06 PM</vt:lpwstr>
  </property>
  <property fmtid="{D5CDD505-2E9C-101B-9397-08002B2CF9AE}" pid="10" name="##DATE_REJECTED##">
    <vt:lpwstr/>
  </property>
  <property fmtid="{D5CDD505-2E9C-101B-9397-08002B2CF9AE}" pid="11" name="##DATE_RELEASED##">
    <vt:lpwstr>4/13/2020 4:05:05 PM</vt:lpwstr>
  </property>
  <property fmtid="{D5CDD505-2E9C-101B-9397-08002B2CF9AE}" pid="12" name="##DATE_RELEASED_FOR_REVIEW##">
    <vt:lpwstr/>
  </property>
  <property fmtid="{D5CDD505-2E9C-101B-9397-08002B2CF9AE}" pid="13" name="##DATE_RETIRED##">
    <vt:lpwstr/>
  </property>
  <property fmtid="{D5CDD505-2E9C-101B-9397-08002B2CF9AE}" pid="14" name="##DATE_REVIEWED##">
    <vt:lpwstr/>
  </property>
  <property fmtid="{D5CDD505-2E9C-101B-9397-08002B2CF9AE}" pid="15" name="##DATE_STARTED##">
    <vt:lpwstr>4/13/2020 4:02:59 PM</vt:lpwstr>
  </property>
  <property fmtid="{D5CDD505-2E9C-101B-9397-08002B2CF9AE}" pid="16" name="##DEPENDENCIES##">
    <vt:lpwstr/>
  </property>
  <property fmtid="{D5CDD505-2E9C-101B-9397-08002B2CF9AE}" pid="17" name="##DOC_-_ACS_QMS##">
    <vt:lpwstr>No</vt:lpwstr>
  </property>
  <property fmtid="{D5CDD505-2E9C-101B-9397-08002B2CF9AE}" pid="18" name="##DOC_-_ARE_CABS_REQUIRED_TO_COMPLETE_FOR_INITIAL_APPLICATION?##">
    <vt:lpwstr/>
  </property>
  <property fmtid="{D5CDD505-2E9C-101B-9397-08002B2CF9AE}" pid="19" name="##DOC_-_DOCUMENT_TYPE##">
    <vt:lpwstr>Template</vt:lpwstr>
  </property>
  <property fmtid="{D5CDD505-2E9C-101B-9397-08002B2CF9AE}" pid="20" name="##DOC_-_NEW_PROGRAM_ONLY:_NAME_OF_FIELD_FOR_TS##">
    <vt:lpwstr/>
  </property>
  <property fmtid="{D5CDD505-2E9C-101B-9397-08002B2CF9AE}" pid="21" name="##DOC_-_NEW_PROGRAM_ONLY:_TITLE_OF_NEW_PROGRAM##">
    <vt:lpwstr/>
  </property>
  <property fmtid="{D5CDD505-2E9C-101B-9397-08002B2CF9AE}" pid="22" name="##DOC_-_NOTES_FOR_NEXT_REVISION##">
    <vt:lpwstr/>
  </property>
  <property fmtid="{D5CDD505-2E9C-101B-9397-08002B2CF9AE}" pid="23" name="##DOC_-_POSTED_PUBLICLY_ON_A2LA_WEBSITE?##">
    <vt:lpwstr/>
  </property>
  <property fmtid="{D5CDD505-2E9C-101B-9397-08002B2CF9AE}" pid="24" name="##DOC_-_SENT_TO_TAC_FOR_COMMENT_(ALL_NEGATIVE_COMMENTS_VETTED)_-_WHERE_APPLICABLE?##">
    <vt:lpwstr/>
  </property>
  <property fmtid="{D5CDD505-2E9C-101B-9397-08002B2CF9AE}" pid="25" name="##DOC_-_TRANSITION_MEMO_NEEDED?##">
    <vt:lpwstr/>
  </property>
  <property fmtid="{D5CDD505-2E9C-101B-9397-08002B2CF9AE}" pid="26" name="##DOC_-_WAS_NOTIFICATION_MADE_TO_EXTERNAL_PARTIES_(WHERE_NEEDED)?##">
    <vt:lpwstr/>
  </property>
  <property fmtid="{D5CDD505-2E9C-101B-9397-08002B2CF9AE}" pid="27" name="##DOCUMENT_ID_PREFIX##">
    <vt:lpwstr>M</vt:lpwstr>
  </property>
  <property fmtid="{D5CDD505-2E9C-101B-9397-08002B2CF9AE}" pid="28" name="##DOCUMENT_MANAGER##">
    <vt:lpwstr>Kelsey Roberts</vt:lpwstr>
  </property>
  <property fmtid="{D5CDD505-2E9C-101B-9397-08002B2CF9AE}" pid="29" name="##EDIT_REASON##">
    <vt:lpwstr/>
  </property>
  <property fmtid="{D5CDD505-2E9C-101B-9397-08002B2CF9AE}" pid="30" name="##EDITOR##">
    <vt:lpwstr>Carrie Whitaker</vt:lpwstr>
  </property>
  <property fmtid="{D5CDD505-2E9C-101B-9397-08002B2CF9AE}" pid="31" name="##EXTENSION##">
    <vt:lpwstr>POTX</vt:lpwstr>
  </property>
  <property fmtid="{D5CDD505-2E9C-101B-9397-08002B2CF9AE}" pid="32" name="##ID##">
    <vt:lpwstr>15638</vt:lpwstr>
  </property>
  <property fmtid="{D5CDD505-2E9C-101B-9397-08002B2CF9AE}" pid="33" name="##OLD_EDITOR##">
    <vt:lpwstr> </vt:lpwstr>
  </property>
  <property fmtid="{D5CDD505-2E9C-101B-9397-08002B2CF9AE}" pid="34" name="##PREFIX_INFORMATION_(EXTERNAL_-_ACS)##">
    <vt:lpwstr/>
  </property>
  <property fmtid="{D5CDD505-2E9C-101B-9397-08002B2CF9AE}" pid="35" name="##PREFIX_INFORMATION_(INTERNAL)##">
    <vt:lpwstr>M = Marketing</vt:lpwstr>
  </property>
  <property fmtid="{D5CDD505-2E9C-101B-9397-08002B2CF9AE}" pid="36" name="##REJECTED_BY##">
    <vt:lpwstr/>
  </property>
  <property fmtid="{D5CDD505-2E9C-101B-9397-08002B2CF9AE}" pid="37" name="##REJECTION_REASON##">
    <vt:lpwstr/>
  </property>
  <property fmtid="{D5CDD505-2E9C-101B-9397-08002B2CF9AE}" pid="38" name="##RETIRED_BY##">
    <vt:lpwstr/>
  </property>
  <property fmtid="{D5CDD505-2E9C-101B-9397-08002B2CF9AE}" pid="39" name="##RETIREMENT_REASON##">
    <vt:lpwstr/>
  </property>
  <property fmtid="{D5CDD505-2E9C-101B-9397-08002B2CF9AE}" pid="40" name="##REVIEW_RECORD##">
    <vt:lpwstr>No Approvals on Record yet</vt:lpwstr>
  </property>
  <property fmtid="{D5CDD505-2E9C-101B-9397-08002B2CF9AE}" pid="41" name="##REVIEWED_BY##">
    <vt:lpwstr/>
  </property>
  <property fmtid="{D5CDD505-2E9C-101B-9397-08002B2CF9AE}" pid="42" name="##REVIEWED_COMMENTS##">
    <vt:lpwstr/>
  </property>
  <property fmtid="{D5CDD505-2E9C-101B-9397-08002B2CF9AE}" pid="43" name="##REVIEWERS##">
    <vt:lpwstr/>
  </property>
  <property fmtid="{D5CDD505-2E9C-101B-9397-08002B2CF9AE}" pid="44" name="##REVISION##">
    <vt:lpwstr>1</vt:lpwstr>
  </property>
  <property fmtid="{D5CDD505-2E9C-101B-9397-08002B2CF9AE}" pid="45" name="##REVISION_NOTE##">
    <vt:lpwstr>Initial document publication</vt:lpwstr>
  </property>
  <property fmtid="{D5CDD505-2E9C-101B-9397-08002B2CF9AE}" pid="46" name="##SERVER##">
    <vt:lpwstr>https://a2la.qualtraxcloud.com/</vt:lpwstr>
  </property>
  <property fmtid="{D5CDD505-2E9C-101B-9397-08002B2CF9AE}" pid="47" name="##SERVER##/">
    <vt:lpwstr>https://a2la.qualtraxcloud.com/</vt:lpwstr>
  </property>
  <property fmtid="{D5CDD505-2E9C-101B-9397-08002B2CF9AE}" pid="48" name="##STANDARDS##">
    <vt:lpwstr/>
  </property>
  <property fmtid="{D5CDD505-2E9C-101B-9397-08002B2CF9AE}" pid="49" name="##STATUS##">
    <vt:lpwstr>Published</vt:lpwstr>
  </property>
  <property fmtid="{D5CDD505-2E9C-101B-9397-08002B2CF9AE}" pid="50" name="##TITLE##">
    <vt:lpwstr>TEMPLATE - 2020 A2LA PowerPoint_wide screen-update</vt:lpwstr>
  </property>
  <property fmtid="{D5CDD505-2E9C-101B-9397-08002B2CF9AE}" pid="51" name="##ZID##">
    <vt:lpwstr>00015638</vt:lpwstr>
  </property>
  <property fmtid="{D5CDD505-2E9C-101B-9397-08002B2CF9AE}" pid="52" name="ContentTypeId">
    <vt:lpwstr>0x0101005110B83ABD130144A4CF9EACDC0B524B</vt:lpwstr>
  </property>
  <property fmtid="{D5CDD505-2E9C-101B-9397-08002B2CF9AE}" pid="53" name="MediaServiceImageTags">
    <vt:lpwstr/>
  </property>
</Properties>
</file>