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84" r:id="rId3"/>
    <p:sldId id="288" r:id="rId4"/>
    <p:sldId id="285" r:id="rId5"/>
    <p:sldId id="289" r:id="rId6"/>
    <p:sldId id="283" r:id="rId7"/>
    <p:sldId id="287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00C91-B81C-47F7-8085-81ACC783AA99}" v="11" dt="2024-05-16T19:48:04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17" autoAdjust="0"/>
  </p:normalViewPr>
  <p:slideViewPr>
    <p:cSldViewPr>
      <p:cViewPr>
        <p:scale>
          <a:sx n="57" d="100"/>
          <a:sy n="57" d="100"/>
        </p:scale>
        <p:origin x="2194" y="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isi, Bob" userId="9f53dbf0-15f7-40f2-9a14-0541e38895de" providerId="ADAL" clId="{25B00C91-B81C-47F7-8085-81ACC783AA99}"/>
    <pc:docChg chg="undo custSel addSld delSld modSld">
      <pc:chgData name="Delisi, Bob" userId="9f53dbf0-15f7-40f2-9a14-0541e38895de" providerId="ADAL" clId="{25B00C91-B81C-47F7-8085-81ACC783AA99}" dt="2024-05-16T22:05:16.478" v="800" actId="20577"/>
      <pc:docMkLst>
        <pc:docMk/>
      </pc:docMkLst>
      <pc:sldChg chg="del">
        <pc:chgData name="Delisi, Bob" userId="9f53dbf0-15f7-40f2-9a14-0541e38895de" providerId="ADAL" clId="{25B00C91-B81C-47F7-8085-81ACC783AA99}" dt="2024-05-16T19:00:32.087" v="261" actId="47"/>
        <pc:sldMkLst>
          <pc:docMk/>
          <pc:sldMk cId="0" sldId="282"/>
        </pc:sldMkLst>
      </pc:sldChg>
      <pc:sldChg chg="modSp add del mod">
        <pc:chgData name="Delisi, Bob" userId="9f53dbf0-15f7-40f2-9a14-0541e38895de" providerId="ADAL" clId="{25B00C91-B81C-47F7-8085-81ACC783AA99}" dt="2024-05-16T19:02:33.095" v="279" actId="20577"/>
        <pc:sldMkLst>
          <pc:docMk/>
          <pc:sldMk cId="0" sldId="283"/>
        </pc:sldMkLst>
        <pc:spChg chg="mod">
          <ac:chgData name="Delisi, Bob" userId="9f53dbf0-15f7-40f2-9a14-0541e38895de" providerId="ADAL" clId="{25B00C91-B81C-47F7-8085-81ACC783AA99}" dt="2024-05-16T19:00:40.377" v="262" actId="6549"/>
          <ac:spMkLst>
            <pc:docMk/>
            <pc:sldMk cId="0" sldId="283"/>
            <ac:spMk id="9221" creationId="{562F7A2E-FB06-F665-6ED1-B9219C47026C}"/>
          </ac:spMkLst>
        </pc:spChg>
        <pc:spChg chg="mod">
          <ac:chgData name="Delisi, Bob" userId="9f53dbf0-15f7-40f2-9a14-0541e38895de" providerId="ADAL" clId="{25B00C91-B81C-47F7-8085-81ACC783AA99}" dt="2024-05-16T19:02:33.095" v="279" actId="20577"/>
          <ac:spMkLst>
            <pc:docMk/>
            <pc:sldMk cId="0" sldId="283"/>
            <ac:spMk id="9223" creationId="{46B251DC-E43F-9C5F-2695-75604BE8B821}"/>
          </ac:spMkLst>
        </pc:spChg>
      </pc:sldChg>
      <pc:sldChg chg="modSp mod">
        <pc:chgData name="Delisi, Bob" userId="9f53dbf0-15f7-40f2-9a14-0541e38895de" providerId="ADAL" clId="{25B00C91-B81C-47F7-8085-81ACC783AA99}" dt="2024-05-16T19:55:34.826" v="770" actId="1076"/>
        <pc:sldMkLst>
          <pc:docMk/>
          <pc:sldMk cId="0" sldId="284"/>
        </pc:sldMkLst>
        <pc:spChg chg="mod">
          <ac:chgData name="Delisi, Bob" userId="9f53dbf0-15f7-40f2-9a14-0541e38895de" providerId="ADAL" clId="{25B00C91-B81C-47F7-8085-81ACC783AA99}" dt="2024-05-16T19:55:31.488" v="769" actId="14100"/>
          <ac:spMkLst>
            <pc:docMk/>
            <pc:sldMk cId="0" sldId="284"/>
            <ac:spMk id="5" creationId="{C6A23917-686D-E554-6E58-58A1EC593190}"/>
          </ac:spMkLst>
        </pc:spChg>
        <pc:picChg chg="mod">
          <ac:chgData name="Delisi, Bob" userId="9f53dbf0-15f7-40f2-9a14-0541e38895de" providerId="ADAL" clId="{25B00C91-B81C-47F7-8085-81ACC783AA99}" dt="2024-05-16T19:55:34.826" v="770" actId="1076"/>
          <ac:picMkLst>
            <pc:docMk/>
            <pc:sldMk cId="0" sldId="284"/>
            <ac:picMk id="4" creationId="{684349D0-8F93-76EC-76E8-35E91EE84FAE}"/>
          </ac:picMkLst>
        </pc:picChg>
      </pc:sldChg>
      <pc:sldChg chg="addSp modSp mod">
        <pc:chgData name="Delisi, Bob" userId="9f53dbf0-15f7-40f2-9a14-0541e38895de" providerId="ADAL" clId="{25B00C91-B81C-47F7-8085-81ACC783AA99}" dt="2024-05-16T19:05:28.945" v="339" actId="20577"/>
        <pc:sldMkLst>
          <pc:docMk/>
          <pc:sldMk cId="0" sldId="285"/>
        </pc:sldMkLst>
        <pc:spChg chg="add mod">
          <ac:chgData name="Delisi, Bob" userId="9f53dbf0-15f7-40f2-9a14-0541e38895de" providerId="ADAL" clId="{25B00C91-B81C-47F7-8085-81ACC783AA99}" dt="2024-05-16T19:04:34.882" v="289" actId="1076"/>
          <ac:spMkLst>
            <pc:docMk/>
            <pc:sldMk cId="0" sldId="285"/>
            <ac:spMk id="2" creationId="{FB5D57AD-A3BD-6DF0-6E69-2ACBDED219FE}"/>
          </ac:spMkLst>
        </pc:spChg>
        <pc:spChg chg="add mod">
          <ac:chgData name="Delisi, Bob" userId="9f53dbf0-15f7-40f2-9a14-0541e38895de" providerId="ADAL" clId="{25B00C91-B81C-47F7-8085-81ACC783AA99}" dt="2024-05-16T19:05:28.945" v="339" actId="20577"/>
          <ac:spMkLst>
            <pc:docMk/>
            <pc:sldMk cId="0" sldId="285"/>
            <ac:spMk id="3" creationId="{C58F85E2-5769-107F-BD26-DB237B76780B}"/>
          </ac:spMkLst>
        </pc:spChg>
        <pc:spChg chg="mod">
          <ac:chgData name="Delisi, Bob" userId="9f53dbf0-15f7-40f2-9a14-0541e38895de" providerId="ADAL" clId="{25B00C91-B81C-47F7-8085-81ACC783AA99}" dt="2024-05-16T19:04:15.044" v="283" actId="20577"/>
          <ac:spMkLst>
            <pc:docMk/>
            <pc:sldMk cId="0" sldId="285"/>
            <ac:spMk id="7175" creationId="{1260FB2C-F4AA-8452-F8ED-09797B018CD6}"/>
          </ac:spMkLst>
        </pc:spChg>
      </pc:sldChg>
      <pc:sldChg chg="addSp modSp mod">
        <pc:chgData name="Delisi, Bob" userId="9f53dbf0-15f7-40f2-9a14-0541e38895de" providerId="ADAL" clId="{25B00C91-B81C-47F7-8085-81ACC783AA99}" dt="2024-05-16T19:54:45.418" v="756" actId="20577"/>
        <pc:sldMkLst>
          <pc:docMk/>
          <pc:sldMk cId="0" sldId="287"/>
        </pc:sldMkLst>
        <pc:spChg chg="add mod">
          <ac:chgData name="Delisi, Bob" userId="9f53dbf0-15f7-40f2-9a14-0541e38895de" providerId="ADAL" clId="{25B00C91-B81C-47F7-8085-81ACC783AA99}" dt="2024-05-16T19:54:45.418" v="756" actId="20577"/>
          <ac:spMkLst>
            <pc:docMk/>
            <pc:sldMk cId="0" sldId="287"/>
            <ac:spMk id="2" creationId="{6AD96D5F-40DA-0BEF-0776-9799DA3FC7AB}"/>
          </ac:spMkLst>
        </pc:spChg>
        <pc:spChg chg="mod">
          <ac:chgData name="Delisi, Bob" userId="9f53dbf0-15f7-40f2-9a14-0541e38895de" providerId="ADAL" clId="{25B00C91-B81C-47F7-8085-81ACC783AA99}" dt="2024-05-16T19:47:53.348" v="503" actId="20577"/>
          <ac:spMkLst>
            <pc:docMk/>
            <pc:sldMk cId="0" sldId="287"/>
            <ac:spMk id="10246" creationId="{A5215001-E5B1-98F9-4A51-C72974835B7F}"/>
          </ac:spMkLst>
        </pc:spChg>
      </pc:sldChg>
      <pc:sldChg chg="modSp mod">
        <pc:chgData name="Delisi, Bob" userId="9f53dbf0-15f7-40f2-9a14-0541e38895de" providerId="ADAL" clId="{25B00C91-B81C-47F7-8085-81ACC783AA99}" dt="2024-05-16T22:05:16.478" v="800" actId="20577"/>
        <pc:sldMkLst>
          <pc:docMk/>
          <pc:sldMk cId="0" sldId="288"/>
        </pc:sldMkLst>
        <pc:spChg chg="mod">
          <ac:chgData name="Delisi, Bob" userId="9f53dbf0-15f7-40f2-9a14-0541e38895de" providerId="ADAL" clId="{25B00C91-B81C-47F7-8085-81ACC783AA99}" dt="2024-05-16T22:05:16.478" v="800" actId="20577"/>
          <ac:spMkLst>
            <pc:docMk/>
            <pc:sldMk cId="0" sldId="288"/>
            <ac:spMk id="2" creationId="{AB917C60-6EB4-75BF-F6B3-8CAE125155D9}"/>
          </ac:spMkLst>
        </pc:spChg>
      </pc:sldChg>
      <pc:sldChg chg="modSp add mod">
        <pc:chgData name="Delisi, Bob" userId="9f53dbf0-15f7-40f2-9a14-0541e38895de" providerId="ADAL" clId="{25B00C91-B81C-47F7-8085-81ACC783AA99}" dt="2024-05-16T19:00:03.924" v="260" actId="20577"/>
        <pc:sldMkLst>
          <pc:docMk/>
          <pc:sldMk cId="3620480388" sldId="289"/>
        </pc:sldMkLst>
        <pc:spChg chg="mod">
          <ac:chgData name="Delisi, Bob" userId="9f53dbf0-15f7-40f2-9a14-0541e38895de" providerId="ADAL" clId="{25B00C91-B81C-47F7-8085-81ACC783AA99}" dt="2024-05-16T18:58:37.562" v="44" actId="20577"/>
          <ac:spMkLst>
            <pc:docMk/>
            <pc:sldMk cId="3620480388" sldId="289"/>
            <ac:spMk id="7173" creationId="{758F5CA1-C3D7-6CDB-1E13-7ED1D2A9E8F0}"/>
          </ac:spMkLst>
        </pc:spChg>
        <pc:spChg chg="mod">
          <ac:chgData name="Delisi, Bob" userId="9f53dbf0-15f7-40f2-9a14-0541e38895de" providerId="ADAL" clId="{25B00C91-B81C-47F7-8085-81ACC783AA99}" dt="2024-05-16T19:00:03.924" v="260" actId="20577"/>
          <ac:spMkLst>
            <pc:docMk/>
            <pc:sldMk cId="3620480388" sldId="289"/>
            <ac:spMk id="7175" creationId="{1260FB2C-F4AA-8452-F8ED-09797B018CD6}"/>
          </ac:spMkLst>
        </pc:spChg>
      </pc:sldChg>
      <pc:sldChg chg="add">
        <pc:chgData name="Delisi, Bob" userId="9f53dbf0-15f7-40f2-9a14-0541e38895de" providerId="ADAL" clId="{25B00C91-B81C-47F7-8085-81ACC783AA99}" dt="2024-05-16T19:47:01.795" v="456" actId="2890"/>
        <pc:sldMkLst>
          <pc:docMk/>
          <pc:sldMk cId="644654248" sldId="29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526A752-0635-3C11-5620-A5150934FC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95AD9F3-7F80-E36B-FAE5-C924CD7932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5BCE5C7-196F-EDAB-5C2F-97754592B2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DEBD5028-ABC0-BD31-7884-C2C08D40E32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57BD8C38-7C15-40D2-A5ED-CA88F27A5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CCB575-0010-CC16-78E4-9E16E24FF1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8A7749A-3479-5F28-D7F1-55741E84B6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69023AD-1F8D-1781-1120-A6D2396CB61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09CB7919-99E1-DA82-7210-727F3920AC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0DCACE2B-6856-651B-2E29-FFE28D7DA2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978A22EE-E31F-708E-E1D7-25AB86A8A6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91A45103-A92C-4ED7-AD34-497379F87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0E538E-5B3E-6285-EA9E-5E2C315C6B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52531-993D-32F1-6A1F-0DABC8C03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0D7B28-13CE-47A7-C780-3CEE504A3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817D-7366-4744-BF2E-8B3EECB2B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67288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E4C3F6-DF0F-EBDF-D991-65F474526D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06B77F-01FA-6FA0-E169-59242243D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7D9FC-7029-CA6A-9B28-2F26D8CA2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1D24D-7A4D-4ACC-A1F6-B6635F10A0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2479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7E000A-C48F-23C3-E6AB-388E3C79A9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25C0C4-0555-2417-F842-A5455A097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FE53ED-1FB3-6364-8DBD-AACF19C3B9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DC513-A0C2-4EAE-B0E8-881FE1252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05499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F33048-71A2-1ACA-1533-B5C86F68E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307EF8-2F7B-1A5E-DA32-E78178B2C4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8D54C8-889B-F3C5-BE10-286AF4EF9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09794-D87F-451B-9042-48A1F8397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43501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11284A-7734-B34A-4B2D-7DD6122F1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A5B638-D8BE-1895-BA1B-15664BD27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4D35C-DA23-658E-1B2B-10F6D56E0A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F5FA2-4657-4087-9135-6711466E6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336831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4E29A5-63FB-4694-C340-C49CBFB11D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743A9-0C55-DFF3-94E6-5E30558667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6D962-015F-635B-A3AE-DEC9765FC0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3F05-C12D-40FE-9869-193FBE421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03027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672F54-B173-753C-CC02-9BB041E2A1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3F81608-CC92-EBA4-CD4D-EEFEC37D7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7AECE38-1084-04D0-F941-135DF39A4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451F-8A07-4267-91EF-86AE93B78C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54541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92C212-5791-A486-8045-427058A5D5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03AF17-5F27-4A02-2C8E-47451F3FBE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2B8FA5-7149-2D01-0331-E0E342B0E0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47A02-C559-4529-B5D8-CC7F72EBD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97416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FC2E72-C2C6-CB35-9EEB-2ED4329AA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AB8296E-5580-EFE7-B035-371C29CE8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825420-17E9-D9D6-63A8-6523C4740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06B0-6FDD-4688-8A3F-B0366EDC9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30966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EF5ED-65D4-DE24-2FCD-BC859FDCE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D4B12E-445A-021A-4A03-7FE3C22BE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7E066F-B8DA-B1AA-540A-A01D38137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B9894-1AC6-4DAE-90DD-32F100CE92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00159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5B0BCE-F50A-709C-5793-EA5AF2097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C73C4-499D-23A5-2D97-954FCE537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936DFE-D812-AB36-0797-8C59A43A39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7DF0C-BF40-471B-9BF3-9FE546E3A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08588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2F6086-C33E-0995-7503-F438252A9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044F6E-DB2B-3BFE-10F9-270CEB410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FE172B-5E52-DCDC-EBD9-072DEC7D9A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B87C76-FAF1-0F32-42EA-CD8B65E12E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9F1D48-EC20-E6BA-1258-A1019E0038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D122C88D-1BB5-45F5-8C6C-FDCB3E6C2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fcc.gov/kdb/GetAttachment.html?id=rDQNv%2FIhsL%2FQhUf283oiDw%3D%3D&amp;desc=680106%20D01%20Wireless%20Power%20Transfer%20v04&amp;tracking_number=417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A278D1FB-9726-8D37-1898-3CF1B41C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FD23D-7D18-4A1B-9150-93EC3704090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4C7CF1C-534D-4198-E073-F9E1AA922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9775EC14-C307-049F-DD23-F526DA42B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6">
            <a:extLst>
              <a:ext uri="{FF2B5EF4-FFF2-40B4-BE49-F238E27FC236}">
                <a16:creationId xmlns:a16="http://schemas.microsoft.com/office/drawing/2014/main" id="{F28C39D6-83BE-94AB-025B-E7BA9E5F7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22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Chairman’s Report</a:t>
            </a:r>
          </a:p>
        </p:txBody>
      </p:sp>
      <p:sp>
        <p:nvSpPr>
          <p:cNvPr id="4102" name="Text Box 7">
            <a:extLst>
              <a:ext uri="{FF2B5EF4-FFF2-40B4-BE49-F238E27FC236}">
                <a16:creationId xmlns:a16="http://schemas.microsoft.com/office/drawing/2014/main" id="{77FF2B0F-A3C2-33B8-49C0-210DFAA0B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Bob DeLisi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Chair – C63 Committee</a:t>
            </a:r>
            <a:endParaRPr lang="en-US" altLang="en-US" sz="2400" b="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/>
              <a:t>May 16, 2024</a:t>
            </a:r>
          </a:p>
        </p:txBody>
      </p:sp>
      <p:sp>
        <p:nvSpPr>
          <p:cNvPr id="4103" name="Line 8">
            <a:extLst>
              <a:ext uri="{FF2B5EF4-FFF2-40B4-BE49-F238E27FC236}">
                <a16:creationId xmlns:a16="http://schemas.microsoft.com/office/drawing/2014/main" id="{7C0330FB-2942-35F3-3889-3641B6823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64840D11-E3F5-9B64-96C4-6D319BC6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18E909-A881-4403-BEBF-E22CAAD79A6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457">
            <a:extLst>
              <a:ext uri="{FF2B5EF4-FFF2-40B4-BE49-F238E27FC236}">
                <a16:creationId xmlns:a16="http://schemas.microsoft.com/office/drawing/2014/main" id="{39BC7A6C-6266-4B11-953D-6B1B736E7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5124" name="Picture 459">
            <a:extLst>
              <a:ext uri="{FF2B5EF4-FFF2-40B4-BE49-F238E27FC236}">
                <a16:creationId xmlns:a16="http://schemas.microsoft.com/office/drawing/2014/main" id="{1D2559DD-679D-4D58-519E-61A1408C1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Line 464">
            <a:extLst>
              <a:ext uri="{FF2B5EF4-FFF2-40B4-BE49-F238E27FC236}">
                <a16:creationId xmlns:a16="http://schemas.microsoft.com/office/drawing/2014/main" id="{8147D6B0-1BDC-9D0C-05DF-F5E0C65F1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 descr="A red logo with black background&#10;&#10;Description automatically generated">
            <a:extLst>
              <a:ext uri="{FF2B5EF4-FFF2-40B4-BE49-F238E27FC236}">
                <a16:creationId xmlns:a16="http://schemas.microsoft.com/office/drawing/2014/main" id="{684349D0-8F93-76EC-76E8-35E91EE8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310889"/>
            <a:ext cx="4468377" cy="184404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6A23917-686D-E554-6E58-58A1EC593190}"/>
              </a:ext>
            </a:extLst>
          </p:cNvPr>
          <p:cNvSpPr/>
          <p:nvPr/>
        </p:nvSpPr>
        <p:spPr>
          <a:xfrm>
            <a:off x="1143000" y="1522412"/>
            <a:ext cx="67818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 for Hosting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463E45D0-2F89-5D60-EFE2-9BBB94DB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4279AC-B8D1-4688-BE77-564AA5A13B9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147" name="Rectangle 457">
            <a:extLst>
              <a:ext uri="{FF2B5EF4-FFF2-40B4-BE49-F238E27FC236}">
                <a16:creationId xmlns:a16="http://schemas.microsoft.com/office/drawing/2014/main" id="{22730DEA-BC03-85D9-B8B1-D72BD99D8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6148" name="Picture 459">
            <a:extLst>
              <a:ext uri="{FF2B5EF4-FFF2-40B4-BE49-F238E27FC236}">
                <a16:creationId xmlns:a16="http://schemas.microsoft.com/office/drawing/2014/main" id="{F544DEAD-C4E0-89D9-473D-D907AB9FF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Text Box 463">
            <a:extLst>
              <a:ext uri="{FF2B5EF4-FFF2-40B4-BE49-F238E27FC236}">
                <a16:creationId xmlns:a16="http://schemas.microsoft.com/office/drawing/2014/main" id="{F555360F-2D08-A249-E46F-C88A39F1E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9688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Standards Update</a:t>
            </a:r>
          </a:p>
        </p:txBody>
      </p:sp>
      <p:sp>
        <p:nvSpPr>
          <p:cNvPr id="6150" name="Line 464">
            <a:extLst>
              <a:ext uri="{FF2B5EF4-FFF2-40B4-BE49-F238E27FC236}">
                <a16:creationId xmlns:a16="http://schemas.microsoft.com/office/drawing/2014/main" id="{FD037D00-DDAD-1DD7-6E11-C6F3E0751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463">
            <a:extLst>
              <a:ext uri="{FF2B5EF4-FFF2-40B4-BE49-F238E27FC236}">
                <a16:creationId xmlns:a16="http://schemas.microsoft.com/office/drawing/2014/main" id="{AB917C60-6EB4-75BF-F6B3-8CAE12515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497" y="2100590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ANSI Approved C63.14, C63.25.2 – in publication process with IEEE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Standards in ballot or about to be balloted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C63.9 - </a:t>
            </a:r>
            <a:r>
              <a:rPr lang="en-US" altLang="en-US" sz="2000" dirty="0"/>
              <a:t>Laboratory immunity testing of multimedia equipment exposed to RF sources</a:t>
            </a:r>
            <a:endParaRPr lang="en-US" altLang="en-US" sz="2800" dirty="0"/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C63.16 - </a:t>
            </a:r>
            <a:r>
              <a:rPr lang="en-US" altLang="en-US" sz="2000" dirty="0"/>
              <a:t>ESD Test Methodology</a:t>
            </a:r>
            <a:endParaRPr lang="en-US" altLang="en-US" sz="2800" dirty="0"/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800" dirty="0"/>
              <a:t>C63.10:2020 Amendment 1 - </a:t>
            </a:r>
            <a:r>
              <a:rPr lang="en-US" altLang="en-US" sz="2000" dirty="0"/>
              <a:t>American National Standard of Procedures for Compliance Testing of Unlicensed Wireless Devices</a:t>
            </a:r>
            <a:endParaRPr lang="en-US" altLang="en-US" sz="28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31D92051-8457-BF38-0659-DBCF83E6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473ED2-EBBC-41B2-810F-839B9F1119C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7171" name="Rectangle 457">
            <a:extLst>
              <a:ext uri="{FF2B5EF4-FFF2-40B4-BE49-F238E27FC236}">
                <a16:creationId xmlns:a16="http://schemas.microsoft.com/office/drawing/2014/main" id="{D01299C7-C249-51D5-8596-0599DEE54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7172" name="Picture 459">
            <a:extLst>
              <a:ext uri="{FF2B5EF4-FFF2-40B4-BE49-F238E27FC236}">
                <a16:creationId xmlns:a16="http://schemas.microsoft.com/office/drawing/2014/main" id="{1AFF0797-97B2-6C25-E903-9E92350F9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463">
            <a:extLst>
              <a:ext uri="{FF2B5EF4-FFF2-40B4-BE49-F238E27FC236}">
                <a16:creationId xmlns:a16="http://schemas.microsoft.com/office/drawing/2014/main" id="{758F5CA1-C3D7-6CDB-1E13-7ED1D2A9E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96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2023 Meetings</a:t>
            </a:r>
          </a:p>
        </p:txBody>
      </p:sp>
      <p:sp>
        <p:nvSpPr>
          <p:cNvPr id="7174" name="Line 464">
            <a:extLst>
              <a:ext uri="{FF2B5EF4-FFF2-40B4-BE49-F238E27FC236}">
                <a16:creationId xmlns:a16="http://schemas.microsoft.com/office/drawing/2014/main" id="{C9505CDD-AB53-A57B-D55F-10369BD0A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465">
            <a:extLst>
              <a:ext uri="{FF2B5EF4-FFF2-40B4-BE49-F238E27FC236}">
                <a16:creationId xmlns:a16="http://schemas.microsoft.com/office/drawing/2014/main" id="{1260FB2C-F4AA-8452-F8ED-09797B018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534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Hybrid meetings held for Subcommittees – October 25-29.  Main Committee was Face-to-Face only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Working group meetings continued virtually on an as-needed basis.</a:t>
            </a:r>
          </a:p>
        </p:txBody>
      </p:sp>
      <p:sp>
        <p:nvSpPr>
          <p:cNvPr id="2" name="Text Box 463">
            <a:extLst>
              <a:ext uri="{FF2B5EF4-FFF2-40B4-BE49-F238E27FC236}">
                <a16:creationId xmlns:a16="http://schemas.microsoft.com/office/drawing/2014/main" id="{FB5D57AD-A3BD-6DF0-6E69-2ACBDED21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" y="3718350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2024 Meetings</a:t>
            </a:r>
          </a:p>
        </p:txBody>
      </p:sp>
      <p:sp>
        <p:nvSpPr>
          <p:cNvPr id="3" name="Text Box 465">
            <a:extLst>
              <a:ext uri="{FF2B5EF4-FFF2-40B4-BE49-F238E27FC236}">
                <a16:creationId xmlns:a16="http://schemas.microsoft.com/office/drawing/2014/main" id="{C58F85E2-5769-107F-BD26-DB237B767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304562"/>
            <a:ext cx="8534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Hybrid meetings held for Subcommittees and the Main Committee – May 13-17.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Working group meetings continued virtually on an as-needed basis.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31D92051-8457-BF38-0659-DBCF83E6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473ED2-EBBC-41B2-810F-839B9F1119C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457">
            <a:extLst>
              <a:ext uri="{FF2B5EF4-FFF2-40B4-BE49-F238E27FC236}">
                <a16:creationId xmlns:a16="http://schemas.microsoft.com/office/drawing/2014/main" id="{D01299C7-C249-51D5-8596-0599DEE54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7172" name="Picture 459">
            <a:extLst>
              <a:ext uri="{FF2B5EF4-FFF2-40B4-BE49-F238E27FC236}">
                <a16:creationId xmlns:a16="http://schemas.microsoft.com/office/drawing/2014/main" id="{1AFF0797-97B2-6C25-E903-9E92350F9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463">
            <a:extLst>
              <a:ext uri="{FF2B5EF4-FFF2-40B4-BE49-F238E27FC236}">
                <a16:creationId xmlns:a16="http://schemas.microsoft.com/office/drawing/2014/main" id="{758F5CA1-C3D7-6CDB-1E13-7ED1D2A9E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96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C63 Operating Procedures</a:t>
            </a:r>
          </a:p>
        </p:txBody>
      </p:sp>
      <p:sp>
        <p:nvSpPr>
          <p:cNvPr id="7174" name="Line 464">
            <a:extLst>
              <a:ext uri="{FF2B5EF4-FFF2-40B4-BE49-F238E27FC236}">
                <a16:creationId xmlns:a16="http://schemas.microsoft.com/office/drawing/2014/main" id="{C9505CDD-AB53-A57B-D55F-10369BD0A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465">
            <a:extLst>
              <a:ext uri="{FF2B5EF4-FFF2-40B4-BE49-F238E27FC236}">
                <a16:creationId xmlns:a16="http://schemas.microsoft.com/office/drawing/2014/main" id="{1260FB2C-F4AA-8452-F8ED-09797B018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53440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Dan Hoolihan took on the task of re-writing our procedures.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New procedures circulated to the Committee, comments addressed.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New procedures to be voted on at this meeting.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20480388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C23CC69F-3801-AF7B-80BE-C8383521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CF6F05-5A8B-4193-84B4-146E4383C83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9219" name="Rectangle 457">
            <a:extLst>
              <a:ext uri="{FF2B5EF4-FFF2-40B4-BE49-F238E27FC236}">
                <a16:creationId xmlns:a16="http://schemas.microsoft.com/office/drawing/2014/main" id="{EDB3724B-ED05-33FE-C426-2AB3ABA03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9220" name="Picture 459">
            <a:extLst>
              <a:ext uri="{FF2B5EF4-FFF2-40B4-BE49-F238E27FC236}">
                <a16:creationId xmlns:a16="http://schemas.microsoft.com/office/drawing/2014/main" id="{84E70D59-DBC7-F106-7A24-2626DF258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463">
            <a:extLst>
              <a:ext uri="{FF2B5EF4-FFF2-40B4-BE49-F238E27FC236}">
                <a16:creationId xmlns:a16="http://schemas.microsoft.com/office/drawing/2014/main" id="{562F7A2E-FB06-F665-6ED1-B9219C470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63" y="1346200"/>
            <a:ext cx="914400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FCC Updates - C63.30</a:t>
            </a:r>
          </a:p>
        </p:txBody>
      </p:sp>
      <p:sp>
        <p:nvSpPr>
          <p:cNvPr id="9222" name="Line 464">
            <a:extLst>
              <a:ext uri="{FF2B5EF4-FFF2-40B4-BE49-F238E27FC236}">
                <a16:creationId xmlns:a16="http://schemas.microsoft.com/office/drawing/2014/main" id="{25CABEB0-FAB8-6A0E-3457-FD8440295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465">
            <a:extLst>
              <a:ext uri="{FF2B5EF4-FFF2-40B4-BE49-F238E27FC236}">
                <a16:creationId xmlns:a16="http://schemas.microsoft.com/office/drawing/2014/main" id="{46B251DC-E43F-9C5F-2695-75604BE8B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92313"/>
            <a:ext cx="85344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hlinkClick r:id="rId3"/>
              </a:rPr>
              <a:t>KDB 680106 </a:t>
            </a:r>
            <a:r>
              <a:rPr lang="en-US" altLang="en-US" sz="2400" dirty="0"/>
              <a:t>- D01 Wireless Power Transfer v04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When applicable, for all the testing required to show compliance of WPT systems, adherence to the ANSI C63.30-2021 (American National Standard for Methods of Measurement of Radio-Frequency Emissions from Wireless Power Transfer Equipment) is encouraged. 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56054BF4-8A3E-A592-0DCA-CCD401CE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315942-1323-4D12-B7B6-21F4E9ED406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0243" name="Rectangle 457">
            <a:extLst>
              <a:ext uri="{FF2B5EF4-FFF2-40B4-BE49-F238E27FC236}">
                <a16:creationId xmlns:a16="http://schemas.microsoft.com/office/drawing/2014/main" id="{CE2FF866-EE1F-5E2A-5147-5D76D92FF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10244" name="Picture 459">
            <a:extLst>
              <a:ext uri="{FF2B5EF4-FFF2-40B4-BE49-F238E27FC236}">
                <a16:creationId xmlns:a16="http://schemas.microsoft.com/office/drawing/2014/main" id="{B4F8B9D9-03E8-FFE5-0E1C-8498DD019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Line 464">
            <a:extLst>
              <a:ext uri="{FF2B5EF4-FFF2-40B4-BE49-F238E27FC236}">
                <a16:creationId xmlns:a16="http://schemas.microsoft.com/office/drawing/2014/main" id="{59E01391-1045-6AF0-EE3D-61A77F6A9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465">
            <a:extLst>
              <a:ext uri="{FF2B5EF4-FFF2-40B4-BE49-F238E27FC236}">
                <a16:creationId xmlns:a16="http://schemas.microsoft.com/office/drawing/2014/main" id="{A5215001-E5B1-98F9-4A51-C72974835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04975"/>
            <a:ext cx="853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dirty="0"/>
              <a:t>Financial Information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D96D5F-40DA-0BEF-0776-9799DA3FC7AB}"/>
              </a:ext>
            </a:extLst>
          </p:cNvPr>
          <p:cNvSpPr txBox="1"/>
          <p:nvPr/>
        </p:nvSpPr>
        <p:spPr>
          <a:xfrm>
            <a:off x="838200" y="3048000"/>
            <a:ext cx="723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New Treasurer – Brenda Schmidt</a:t>
            </a:r>
          </a:p>
          <a:p>
            <a:endParaRPr lang="en-US" sz="2000" dirty="0"/>
          </a:p>
          <a:p>
            <a:r>
              <a:rPr lang="en-US" sz="2000" dirty="0"/>
              <a:t>Outstanding Membership Dues – Those that have outstanding invoices will be contacted by Brenda shortly</a:t>
            </a:r>
          </a:p>
          <a:p>
            <a:endParaRPr lang="en-US" sz="2000" dirty="0"/>
          </a:p>
          <a:p>
            <a:r>
              <a:rPr lang="en-US" sz="2000" dirty="0"/>
              <a:t>Organization is doing well financially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56054BF4-8A3E-A592-0DCA-CCD401CE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315942-1323-4D12-B7B6-21F4E9ED406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3" name="Rectangle 457">
            <a:extLst>
              <a:ext uri="{FF2B5EF4-FFF2-40B4-BE49-F238E27FC236}">
                <a16:creationId xmlns:a16="http://schemas.microsoft.com/office/drawing/2014/main" id="{CE2FF866-EE1F-5E2A-5147-5D76D92FF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American National Standards Committee 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10244" name="Picture 459">
            <a:extLst>
              <a:ext uri="{FF2B5EF4-FFF2-40B4-BE49-F238E27FC236}">
                <a16:creationId xmlns:a16="http://schemas.microsoft.com/office/drawing/2014/main" id="{B4F8B9D9-03E8-FFE5-0E1C-8498DD019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Line 464">
            <a:extLst>
              <a:ext uri="{FF2B5EF4-FFF2-40B4-BE49-F238E27FC236}">
                <a16:creationId xmlns:a16="http://schemas.microsoft.com/office/drawing/2014/main" id="{59E01391-1045-6AF0-EE3D-61A77F6A9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465">
            <a:extLst>
              <a:ext uri="{FF2B5EF4-FFF2-40B4-BE49-F238E27FC236}">
                <a16:creationId xmlns:a16="http://schemas.microsoft.com/office/drawing/2014/main" id="{A5215001-E5B1-98F9-4A51-C72974835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92313"/>
            <a:ext cx="8534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44654248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0115954-0ccd-45f0-87bd-03b2a3587569}" enabled="0" method="" siteId="{70115954-0ccd-45f0-87bd-03b2a358756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308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  <vt:lpstr>American National Standards Committee C63® - EMC </vt:lpstr>
    </vt:vector>
  </TitlesOfParts>
  <Company>ARC Technical Resources,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Gerald J. Ramie</dc:creator>
  <cp:lastModifiedBy>Delisi, Bob</cp:lastModifiedBy>
  <cp:revision>80</cp:revision>
  <dcterms:created xsi:type="dcterms:W3CDTF">2011-04-27T17:12:09Z</dcterms:created>
  <dcterms:modified xsi:type="dcterms:W3CDTF">2024-05-16T22:05:23Z</dcterms:modified>
</cp:coreProperties>
</file>