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0" r:id="rId2"/>
    <p:sldId id="301" r:id="rId3"/>
    <p:sldId id="302" r:id="rId4"/>
    <p:sldId id="285" r:id="rId5"/>
    <p:sldId id="311" r:id="rId6"/>
    <p:sldId id="297" r:id="rId7"/>
    <p:sldId id="312" r:id="rId8"/>
    <p:sldId id="298" r:id="rId9"/>
    <p:sldId id="300" r:id="rId10"/>
    <p:sldId id="310" r:id="rId11"/>
    <p:sldId id="289" r:id="rId12"/>
    <p:sldId id="313" r:id="rId13"/>
    <p:sldId id="294" r:id="rId14"/>
  </p:sldIdLst>
  <p:sldSz cx="9144000" cy="6858000" type="screen4x3"/>
  <p:notesSz cx="6858000" cy="9144000"/>
  <p:defaultTextStyle>
    <a:defPPr>
      <a:defRPr lang="en-US"/>
    </a:defPPr>
    <a:lvl1pPr algn="l" rtl="0" fontAlgn="base">
      <a:spcBef>
        <a:spcPct val="0"/>
      </a:spcBef>
      <a:spcAft>
        <a:spcPct val="0"/>
      </a:spcAft>
      <a:defRPr sz="10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0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0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0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000" b="1" kern="1200">
        <a:solidFill>
          <a:schemeClr val="tx1"/>
        </a:solidFill>
        <a:latin typeface="Arial" panose="020B0604020202020204" pitchFamily="34" charset="0"/>
        <a:ea typeface="+mn-ea"/>
        <a:cs typeface="+mn-cs"/>
      </a:defRPr>
    </a:lvl5pPr>
    <a:lvl6pPr marL="2286000" algn="l" defTabSz="914400" rtl="0" eaLnBrk="1" latinLnBrk="0" hangingPunct="1">
      <a:defRPr sz="1000" b="1" kern="1200">
        <a:solidFill>
          <a:schemeClr val="tx1"/>
        </a:solidFill>
        <a:latin typeface="Arial" panose="020B0604020202020204" pitchFamily="34" charset="0"/>
        <a:ea typeface="+mn-ea"/>
        <a:cs typeface="+mn-cs"/>
      </a:defRPr>
    </a:lvl6pPr>
    <a:lvl7pPr marL="2743200" algn="l" defTabSz="914400" rtl="0" eaLnBrk="1" latinLnBrk="0" hangingPunct="1">
      <a:defRPr sz="1000" b="1" kern="1200">
        <a:solidFill>
          <a:schemeClr val="tx1"/>
        </a:solidFill>
        <a:latin typeface="Arial" panose="020B0604020202020204" pitchFamily="34" charset="0"/>
        <a:ea typeface="+mn-ea"/>
        <a:cs typeface="+mn-cs"/>
      </a:defRPr>
    </a:lvl7pPr>
    <a:lvl8pPr marL="3200400" algn="l" defTabSz="914400" rtl="0" eaLnBrk="1" latinLnBrk="0" hangingPunct="1">
      <a:defRPr sz="1000" b="1" kern="1200">
        <a:solidFill>
          <a:schemeClr val="tx1"/>
        </a:solidFill>
        <a:latin typeface="Arial" panose="020B0604020202020204" pitchFamily="34" charset="0"/>
        <a:ea typeface="+mn-ea"/>
        <a:cs typeface="+mn-cs"/>
      </a:defRPr>
    </a:lvl8pPr>
    <a:lvl9pPr marL="3657600" algn="l" defTabSz="914400" rtl="0" eaLnBrk="1" latinLnBrk="0" hangingPunct="1">
      <a:defRPr sz="1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89EEDE-7299-4780-85CC-0FF49572D9E5}" v="13" dt="2023-05-12T14:49:19.2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88" autoAdjust="0"/>
  </p:normalViewPr>
  <p:slideViewPr>
    <p:cSldViewPr>
      <p:cViewPr varScale="1">
        <p:scale>
          <a:sx n="104" d="100"/>
          <a:sy n="104" d="100"/>
        </p:scale>
        <p:origin x="182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isi, Bob" userId="9f53dbf0-15f7-40f2-9a14-0541e38895de" providerId="ADAL" clId="{6689EEDE-7299-4780-85CC-0FF49572D9E5}"/>
    <pc:docChg chg="undo custSel addSld delSld modSld">
      <pc:chgData name="Delisi, Bob" userId="9f53dbf0-15f7-40f2-9a14-0541e38895de" providerId="ADAL" clId="{6689EEDE-7299-4780-85CC-0FF49572D9E5}" dt="2023-05-12T14:49:19.201" v="653"/>
      <pc:docMkLst>
        <pc:docMk/>
      </pc:docMkLst>
      <pc:sldChg chg="modSp mod">
        <pc:chgData name="Delisi, Bob" userId="9f53dbf0-15f7-40f2-9a14-0541e38895de" providerId="ADAL" clId="{6689EEDE-7299-4780-85CC-0FF49572D9E5}" dt="2023-05-11T16:40:07.021" v="3" actId="20577"/>
        <pc:sldMkLst>
          <pc:docMk/>
          <pc:sldMk cId="0" sldId="260"/>
        </pc:sldMkLst>
        <pc:spChg chg="mod">
          <ac:chgData name="Delisi, Bob" userId="9f53dbf0-15f7-40f2-9a14-0541e38895de" providerId="ADAL" clId="{6689EEDE-7299-4780-85CC-0FF49572D9E5}" dt="2023-05-11T16:40:07.021" v="3" actId="20577"/>
          <ac:spMkLst>
            <pc:docMk/>
            <pc:sldMk cId="0" sldId="260"/>
            <ac:spMk id="2054" creationId="{58452DD6-2DB5-410B-8C41-6B42BE2A4445}"/>
          </ac:spMkLst>
        </pc:spChg>
      </pc:sldChg>
      <pc:sldChg chg="addSp delSp modSp mod">
        <pc:chgData name="Delisi, Bob" userId="9f53dbf0-15f7-40f2-9a14-0541e38895de" providerId="ADAL" clId="{6689EEDE-7299-4780-85CC-0FF49572D9E5}" dt="2023-05-11T16:55:13.259" v="307" actId="478"/>
        <pc:sldMkLst>
          <pc:docMk/>
          <pc:sldMk cId="0" sldId="285"/>
        </pc:sldMkLst>
        <pc:spChg chg="mod">
          <ac:chgData name="Delisi, Bob" userId="9f53dbf0-15f7-40f2-9a14-0541e38895de" providerId="ADAL" clId="{6689EEDE-7299-4780-85CC-0FF49572D9E5}" dt="2023-05-11T16:55:11.458" v="306" actId="21"/>
          <ac:spMkLst>
            <pc:docMk/>
            <pc:sldMk cId="0" sldId="285"/>
            <ac:spMk id="7175" creationId="{EF384099-6419-42B7-8C89-8E8EFD06616F}"/>
          </ac:spMkLst>
        </pc:spChg>
        <pc:graphicFrameChg chg="del">
          <ac:chgData name="Delisi, Bob" userId="9f53dbf0-15f7-40f2-9a14-0541e38895de" providerId="ADAL" clId="{6689EEDE-7299-4780-85CC-0FF49572D9E5}" dt="2023-05-11T16:44:02.358" v="28" actId="478"/>
          <ac:graphicFrameMkLst>
            <pc:docMk/>
            <pc:sldMk cId="0" sldId="285"/>
            <ac:graphicFrameMk id="2" creationId="{FB021BFC-CC9D-4586-899A-7D90064EE3B0}"/>
          </ac:graphicFrameMkLst>
        </pc:graphicFrameChg>
        <pc:graphicFrameChg chg="add del mod">
          <ac:chgData name="Delisi, Bob" userId="9f53dbf0-15f7-40f2-9a14-0541e38895de" providerId="ADAL" clId="{6689EEDE-7299-4780-85CC-0FF49572D9E5}" dt="2023-05-11T16:55:13.259" v="307" actId="478"/>
          <ac:graphicFrameMkLst>
            <pc:docMk/>
            <pc:sldMk cId="0" sldId="285"/>
            <ac:graphicFrameMk id="3" creationId="{561D4B1C-B4B7-9470-DA69-A53537D648AA}"/>
          </ac:graphicFrameMkLst>
        </pc:graphicFrameChg>
      </pc:sldChg>
      <pc:sldChg chg="modSp mod">
        <pc:chgData name="Delisi, Bob" userId="9f53dbf0-15f7-40f2-9a14-0541e38895de" providerId="ADAL" clId="{6689EEDE-7299-4780-85CC-0FF49572D9E5}" dt="2023-05-11T18:10:44.328" v="618" actId="6549"/>
        <pc:sldMkLst>
          <pc:docMk/>
          <pc:sldMk cId="0" sldId="289"/>
        </pc:sldMkLst>
        <pc:spChg chg="mod">
          <ac:chgData name="Delisi, Bob" userId="9f53dbf0-15f7-40f2-9a14-0541e38895de" providerId="ADAL" clId="{6689EEDE-7299-4780-85CC-0FF49572D9E5}" dt="2023-05-11T18:10:44.328" v="618" actId="6549"/>
          <ac:spMkLst>
            <pc:docMk/>
            <pc:sldMk cId="0" sldId="289"/>
            <ac:spMk id="3078" creationId="{8B4F2750-7581-4546-9F62-E6A78A48FFAE}"/>
          </ac:spMkLst>
        </pc:spChg>
      </pc:sldChg>
      <pc:sldChg chg="addSp delSp modSp mod">
        <pc:chgData name="Delisi, Bob" userId="9f53dbf0-15f7-40f2-9a14-0541e38895de" providerId="ADAL" clId="{6689EEDE-7299-4780-85CC-0FF49572D9E5}" dt="2023-05-11T16:40:53.846" v="6" actId="14100"/>
        <pc:sldMkLst>
          <pc:docMk/>
          <pc:sldMk cId="0" sldId="294"/>
        </pc:sldMkLst>
        <pc:spChg chg="add mod">
          <ac:chgData name="Delisi, Bob" userId="9f53dbf0-15f7-40f2-9a14-0541e38895de" providerId="ADAL" clId="{6689EEDE-7299-4780-85CC-0FF49572D9E5}" dt="2023-05-11T16:40:53.846" v="6" actId="14100"/>
          <ac:spMkLst>
            <pc:docMk/>
            <pc:sldMk cId="0" sldId="294"/>
            <ac:spMk id="4" creationId="{32A0E29C-7465-716E-7496-791E9FC9D2DF}"/>
          </ac:spMkLst>
        </pc:spChg>
        <pc:graphicFrameChg chg="add mod">
          <ac:chgData name="Delisi, Bob" userId="9f53dbf0-15f7-40f2-9a14-0541e38895de" providerId="ADAL" clId="{6689EEDE-7299-4780-85CC-0FF49572D9E5}" dt="2023-05-11T16:40:53.846" v="6" actId="14100"/>
          <ac:graphicFrameMkLst>
            <pc:docMk/>
            <pc:sldMk cId="0" sldId="294"/>
            <ac:graphicFrameMk id="2" creationId="{7F58F9D8-1651-6EEF-7837-4CCC7DD83F70}"/>
          </ac:graphicFrameMkLst>
        </pc:graphicFrameChg>
        <pc:graphicFrameChg chg="del">
          <ac:chgData name="Delisi, Bob" userId="9f53dbf0-15f7-40f2-9a14-0541e38895de" providerId="ADAL" clId="{6689EEDE-7299-4780-85CC-0FF49572D9E5}" dt="2023-05-11T16:40:14.796" v="4" actId="478"/>
          <ac:graphicFrameMkLst>
            <pc:docMk/>
            <pc:sldMk cId="0" sldId="294"/>
            <ac:graphicFrameMk id="3" creationId="{102524AF-2960-4E25-82BF-ACA69826AC62}"/>
          </ac:graphicFrameMkLst>
        </pc:graphicFrameChg>
      </pc:sldChg>
      <pc:sldChg chg="modSp mod">
        <pc:chgData name="Delisi, Bob" userId="9f53dbf0-15f7-40f2-9a14-0541e38895de" providerId="ADAL" clId="{6689EEDE-7299-4780-85CC-0FF49572D9E5}" dt="2023-05-11T16:58:08.648" v="352" actId="12"/>
        <pc:sldMkLst>
          <pc:docMk/>
          <pc:sldMk cId="0" sldId="297"/>
        </pc:sldMkLst>
        <pc:spChg chg="mod">
          <ac:chgData name="Delisi, Bob" userId="9f53dbf0-15f7-40f2-9a14-0541e38895de" providerId="ADAL" clId="{6689EEDE-7299-4780-85CC-0FF49572D9E5}" dt="2023-05-11T16:58:08.648" v="352" actId="12"/>
          <ac:spMkLst>
            <pc:docMk/>
            <pc:sldMk cId="0" sldId="297"/>
            <ac:spMk id="8199" creationId="{ADFE1A7F-93B2-40FB-BE68-84FE7AD8D6A4}"/>
          </ac:spMkLst>
        </pc:spChg>
      </pc:sldChg>
      <pc:sldChg chg="addSp modSp mod">
        <pc:chgData name="Delisi, Bob" userId="9f53dbf0-15f7-40f2-9a14-0541e38895de" providerId="ADAL" clId="{6689EEDE-7299-4780-85CC-0FF49572D9E5}" dt="2023-05-11T18:12:51.714" v="642" actId="179"/>
        <pc:sldMkLst>
          <pc:docMk/>
          <pc:sldMk cId="0" sldId="298"/>
        </pc:sldMkLst>
        <pc:spChg chg="add mod">
          <ac:chgData name="Delisi, Bob" userId="9f53dbf0-15f7-40f2-9a14-0541e38895de" providerId="ADAL" clId="{6689EEDE-7299-4780-85CC-0FF49572D9E5}" dt="2023-05-11T18:12:51.714" v="642" actId="179"/>
          <ac:spMkLst>
            <pc:docMk/>
            <pc:sldMk cId="0" sldId="298"/>
            <ac:spMk id="2" creationId="{4093BD75-8F8D-0427-A05A-5C730F033739}"/>
          </ac:spMkLst>
        </pc:spChg>
        <pc:spChg chg="mod">
          <ac:chgData name="Delisi, Bob" userId="9f53dbf0-15f7-40f2-9a14-0541e38895de" providerId="ADAL" clId="{6689EEDE-7299-4780-85CC-0FF49572D9E5}" dt="2023-05-11T18:12:17.814" v="634" actId="12"/>
          <ac:spMkLst>
            <pc:docMk/>
            <pc:sldMk cId="0" sldId="298"/>
            <ac:spMk id="9223" creationId="{6909DD82-225E-4A54-A06F-91871549A70A}"/>
          </ac:spMkLst>
        </pc:spChg>
      </pc:sldChg>
      <pc:sldChg chg="modSp mod">
        <pc:chgData name="Delisi, Bob" userId="9f53dbf0-15f7-40f2-9a14-0541e38895de" providerId="ADAL" clId="{6689EEDE-7299-4780-85CC-0FF49572D9E5}" dt="2023-05-11T18:14:23.292" v="649" actId="255"/>
        <pc:sldMkLst>
          <pc:docMk/>
          <pc:sldMk cId="0" sldId="300"/>
        </pc:sldMkLst>
        <pc:spChg chg="mod">
          <ac:chgData name="Delisi, Bob" userId="9f53dbf0-15f7-40f2-9a14-0541e38895de" providerId="ADAL" clId="{6689EEDE-7299-4780-85CC-0FF49572D9E5}" dt="2023-05-11T18:14:23.292" v="649" actId="255"/>
          <ac:spMkLst>
            <pc:docMk/>
            <pc:sldMk cId="0" sldId="300"/>
            <ac:spMk id="11271" creationId="{0F29F46F-7131-4E46-89D2-660C0047C23C}"/>
          </ac:spMkLst>
        </pc:spChg>
      </pc:sldChg>
      <pc:sldChg chg="modSp mod">
        <pc:chgData name="Delisi, Bob" userId="9f53dbf0-15f7-40f2-9a14-0541e38895de" providerId="ADAL" clId="{6689EEDE-7299-4780-85CC-0FF49572D9E5}" dt="2023-05-11T16:41:55.159" v="9"/>
        <pc:sldMkLst>
          <pc:docMk/>
          <pc:sldMk cId="3054908656" sldId="302"/>
        </pc:sldMkLst>
        <pc:spChg chg="mod">
          <ac:chgData name="Delisi, Bob" userId="9f53dbf0-15f7-40f2-9a14-0541e38895de" providerId="ADAL" clId="{6689EEDE-7299-4780-85CC-0FF49572D9E5}" dt="2023-05-11T16:41:55.159" v="9"/>
          <ac:spMkLst>
            <pc:docMk/>
            <pc:sldMk cId="3054908656" sldId="302"/>
            <ac:spMk id="4" creationId="{03DC3A9D-3548-4493-8FB7-41AE640C3349}"/>
          </ac:spMkLst>
        </pc:spChg>
      </pc:sldChg>
      <pc:sldChg chg="del">
        <pc:chgData name="Delisi, Bob" userId="9f53dbf0-15f7-40f2-9a14-0541e38895de" providerId="ADAL" clId="{6689EEDE-7299-4780-85CC-0FF49572D9E5}" dt="2023-05-11T18:14:36.960" v="650" actId="47"/>
        <pc:sldMkLst>
          <pc:docMk/>
          <pc:sldMk cId="708139879" sldId="309"/>
        </pc:sldMkLst>
      </pc:sldChg>
      <pc:sldChg chg="modSp mod">
        <pc:chgData name="Delisi, Bob" userId="9f53dbf0-15f7-40f2-9a14-0541e38895de" providerId="ADAL" clId="{6689EEDE-7299-4780-85CC-0FF49572D9E5}" dt="2023-05-12T02:10:06.681" v="652" actId="207"/>
        <pc:sldMkLst>
          <pc:docMk/>
          <pc:sldMk cId="3363689923" sldId="310"/>
        </pc:sldMkLst>
        <pc:spChg chg="mod">
          <ac:chgData name="Delisi, Bob" userId="9f53dbf0-15f7-40f2-9a14-0541e38895de" providerId="ADAL" clId="{6689EEDE-7299-4780-85CC-0FF49572D9E5}" dt="2023-05-12T02:10:06.681" v="652" actId="207"/>
          <ac:spMkLst>
            <pc:docMk/>
            <pc:sldMk cId="3363689923" sldId="310"/>
            <ac:spMk id="9" creationId="{180A91E9-0300-4CBB-913A-B5C28DBF17F2}"/>
          </ac:spMkLst>
        </pc:spChg>
      </pc:sldChg>
      <pc:sldChg chg="modSp add mod">
        <pc:chgData name="Delisi, Bob" userId="9f53dbf0-15f7-40f2-9a14-0541e38895de" providerId="ADAL" clId="{6689EEDE-7299-4780-85CC-0FF49572D9E5}" dt="2023-05-12T14:49:19.201" v="653"/>
        <pc:sldMkLst>
          <pc:docMk/>
          <pc:sldMk cId="851834293" sldId="311"/>
        </pc:sldMkLst>
        <pc:spChg chg="mod">
          <ac:chgData name="Delisi, Bob" userId="9f53dbf0-15f7-40f2-9a14-0541e38895de" providerId="ADAL" clId="{6689EEDE-7299-4780-85CC-0FF49572D9E5}" dt="2023-05-11T16:55:32.458" v="325" actId="113"/>
          <ac:spMkLst>
            <pc:docMk/>
            <pc:sldMk cId="851834293" sldId="311"/>
            <ac:spMk id="7175" creationId="{EF384099-6419-42B7-8C89-8E8EFD06616F}"/>
          </ac:spMkLst>
        </pc:spChg>
        <pc:graphicFrameChg chg="mod">
          <ac:chgData name="Delisi, Bob" userId="9f53dbf0-15f7-40f2-9a14-0541e38895de" providerId="ADAL" clId="{6689EEDE-7299-4780-85CC-0FF49572D9E5}" dt="2023-05-12T14:49:19.201" v="653"/>
          <ac:graphicFrameMkLst>
            <pc:docMk/>
            <pc:sldMk cId="851834293" sldId="311"/>
            <ac:graphicFrameMk id="3" creationId="{561D4B1C-B4B7-9470-DA69-A53537D648AA}"/>
          </ac:graphicFrameMkLst>
        </pc:graphicFrameChg>
      </pc:sldChg>
      <pc:sldChg chg="del">
        <pc:chgData name="Delisi, Bob" userId="9f53dbf0-15f7-40f2-9a14-0541e38895de" providerId="ADAL" clId="{6689EEDE-7299-4780-85CC-0FF49572D9E5}" dt="2023-05-11T16:45:31.523" v="234" actId="47"/>
        <pc:sldMkLst>
          <pc:docMk/>
          <pc:sldMk cId="1249574311" sldId="311"/>
        </pc:sldMkLst>
      </pc:sldChg>
      <pc:sldChg chg="modSp add mod">
        <pc:chgData name="Delisi, Bob" userId="9f53dbf0-15f7-40f2-9a14-0541e38895de" providerId="ADAL" clId="{6689EEDE-7299-4780-85CC-0FF49572D9E5}" dt="2023-05-11T18:11:44.159" v="631" actId="403"/>
        <pc:sldMkLst>
          <pc:docMk/>
          <pc:sldMk cId="3232643446" sldId="312"/>
        </pc:sldMkLst>
        <pc:spChg chg="mod">
          <ac:chgData name="Delisi, Bob" userId="9f53dbf0-15f7-40f2-9a14-0541e38895de" providerId="ADAL" clId="{6689EEDE-7299-4780-85CC-0FF49572D9E5}" dt="2023-05-11T18:11:44.159" v="631" actId="403"/>
          <ac:spMkLst>
            <pc:docMk/>
            <pc:sldMk cId="3232643446" sldId="312"/>
            <ac:spMk id="8199" creationId="{ADFE1A7F-93B2-40FB-BE68-84FE7AD8D6A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650AB25-4E37-40D6-8A1D-160A78560AF1}"/>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35843" name="Rectangle 3">
            <a:extLst>
              <a:ext uri="{FF2B5EF4-FFF2-40B4-BE49-F238E27FC236}">
                <a16:creationId xmlns:a16="http://schemas.microsoft.com/office/drawing/2014/main" id="{299803EA-F5F3-40F5-B50A-F0AEE7875ACB}"/>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35844" name="Rectangle 4">
            <a:extLst>
              <a:ext uri="{FF2B5EF4-FFF2-40B4-BE49-F238E27FC236}">
                <a16:creationId xmlns:a16="http://schemas.microsoft.com/office/drawing/2014/main" id="{E8764BEC-561F-4164-AC78-ABF4ADBB9FD2}"/>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35845" name="Rectangle 5">
            <a:extLst>
              <a:ext uri="{FF2B5EF4-FFF2-40B4-BE49-F238E27FC236}">
                <a16:creationId xmlns:a16="http://schemas.microsoft.com/office/drawing/2014/main" id="{139B7875-74CE-4672-8D4E-BD90EB3FAB16}"/>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812A930B-FE41-4F4A-ACDF-1E10E485922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56D8BD34-54CD-4A73-A0DB-28E1D42DDE4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defRPr>
            </a:lvl1pPr>
          </a:lstStyle>
          <a:p>
            <a:pPr>
              <a:defRPr/>
            </a:pPr>
            <a:endParaRPr lang="en-US"/>
          </a:p>
        </p:txBody>
      </p:sp>
      <p:sp>
        <p:nvSpPr>
          <p:cNvPr id="32771" name="Rectangle 3">
            <a:extLst>
              <a:ext uri="{FF2B5EF4-FFF2-40B4-BE49-F238E27FC236}">
                <a16:creationId xmlns:a16="http://schemas.microsoft.com/office/drawing/2014/main" id="{07AB65D2-8723-4C76-9E74-36B78B1D02C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defRPr>
            </a:lvl1pPr>
          </a:lstStyle>
          <a:p>
            <a:pPr>
              <a:defRPr/>
            </a:pPr>
            <a:endParaRPr lang="en-US"/>
          </a:p>
        </p:txBody>
      </p:sp>
      <p:sp>
        <p:nvSpPr>
          <p:cNvPr id="12292" name="Rectangle 4">
            <a:extLst>
              <a:ext uri="{FF2B5EF4-FFF2-40B4-BE49-F238E27FC236}">
                <a16:creationId xmlns:a16="http://schemas.microsoft.com/office/drawing/2014/main" id="{E01D025C-E3B1-4292-888F-2522328B7A3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a:extLst>
              <a:ext uri="{FF2B5EF4-FFF2-40B4-BE49-F238E27FC236}">
                <a16:creationId xmlns:a16="http://schemas.microsoft.com/office/drawing/2014/main" id="{2A3C0308-074D-49A1-A58B-F381C00C5690}"/>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a:extLst>
              <a:ext uri="{FF2B5EF4-FFF2-40B4-BE49-F238E27FC236}">
                <a16:creationId xmlns:a16="http://schemas.microsoft.com/office/drawing/2014/main" id="{4AD0DE9E-0F9F-4D5B-9541-E93B025B4E1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defRPr>
            </a:lvl1pPr>
          </a:lstStyle>
          <a:p>
            <a:pPr>
              <a:defRPr/>
            </a:pPr>
            <a:endParaRPr lang="en-US"/>
          </a:p>
        </p:txBody>
      </p:sp>
      <p:sp>
        <p:nvSpPr>
          <p:cNvPr id="32775" name="Rectangle 7">
            <a:extLst>
              <a:ext uri="{FF2B5EF4-FFF2-40B4-BE49-F238E27FC236}">
                <a16:creationId xmlns:a16="http://schemas.microsoft.com/office/drawing/2014/main" id="{75EEB68C-BA58-4DA4-9700-CB15FFDDD4BA}"/>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0C9584EA-CD6C-4C68-AA8D-9DE9F164E98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2AC0B11-BFAE-45ED-8252-CA7F168B3512}"/>
              </a:ext>
            </a:extLst>
          </p:cNvPr>
          <p:cNvSpPr>
            <a:spLocks noGrp="1" noRot="1" noChangeAspect="1" noChangeArrowheads="1" noTextEdit="1"/>
          </p:cNvSpPr>
          <p:nvPr>
            <p:ph type="sldImg"/>
          </p:nvPr>
        </p:nvSpPr>
        <p:spPr>
          <a:ln/>
        </p:spPr>
      </p:sp>
      <p:sp>
        <p:nvSpPr>
          <p:cNvPr id="13315" name="Rectangle 3">
            <a:extLst>
              <a:ext uri="{FF2B5EF4-FFF2-40B4-BE49-F238E27FC236}">
                <a16:creationId xmlns:a16="http://schemas.microsoft.com/office/drawing/2014/main" id="{CCFAC234-A3A4-4A4D-BB18-6EFB142F82A4}"/>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77FACBC-1D61-417B-8373-87F13D474607}"/>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B19299A-FC03-4EE7-83A5-588AEF16D0D7}"/>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174260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C8A31F2-FDB7-425E-B471-905D0A228CBE}"/>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8E94B722-240A-4968-8D70-8E416B4DA81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3C8A31F2-FDB7-425E-B471-905D0A228CBE}"/>
              </a:ext>
            </a:extLst>
          </p:cNvPr>
          <p:cNvSpPr>
            <a:spLocks noGrp="1" noRot="1" noChangeAspect="1" noChangeArrowheads="1" noTextEdit="1"/>
          </p:cNvSpPr>
          <p:nvPr>
            <p:ph type="sldImg"/>
          </p:nvPr>
        </p:nvSpPr>
        <p:spPr>
          <a:ln/>
        </p:spPr>
      </p:sp>
      <p:sp>
        <p:nvSpPr>
          <p:cNvPr id="15363" name="Rectangle 3">
            <a:extLst>
              <a:ext uri="{FF2B5EF4-FFF2-40B4-BE49-F238E27FC236}">
                <a16:creationId xmlns:a16="http://schemas.microsoft.com/office/drawing/2014/main" id="{8E94B722-240A-4968-8D70-8E416B4DA81C}"/>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3805443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949180-E23B-4301-8BC0-56415D9A6DE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4E344369-0FFA-40E3-9DAE-C7758C998646}"/>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2949180-E23B-4301-8BC0-56415D9A6DE1}"/>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4E344369-0FFA-40E3-9DAE-C7758C998646}"/>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540286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DEC1A02-F355-4632-B08F-EB78FDF0C3B9}"/>
              </a:ext>
            </a:extLst>
          </p:cNvPr>
          <p:cNvSpPr>
            <a:spLocks noGrp="1" noRot="1" noChangeAspect="1" noChangeArrowheads="1" noTextEdit="1"/>
          </p:cNvSpPr>
          <p:nvPr>
            <p:ph type="sldImg"/>
          </p:nvPr>
        </p:nvSpPr>
        <p:spPr>
          <a:ln/>
        </p:spPr>
      </p:sp>
      <p:sp>
        <p:nvSpPr>
          <p:cNvPr id="17411" name="Rectangle 3">
            <a:extLst>
              <a:ext uri="{FF2B5EF4-FFF2-40B4-BE49-F238E27FC236}">
                <a16:creationId xmlns:a16="http://schemas.microsoft.com/office/drawing/2014/main" id="{AADA47DB-FC02-44B1-8DD2-682CC4D66473}"/>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57E2A86-690F-43C9-9B2F-D940017D546F}"/>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666C9354-5741-4D6A-A9DC-29759F61D7B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57E2A86-690F-43C9-9B2F-D940017D546F}"/>
              </a:ext>
            </a:extLst>
          </p:cNvPr>
          <p:cNvSpPr>
            <a:spLocks noGrp="1" noRot="1" noChangeAspect="1" noChangeArrowheads="1" noTextEdit="1"/>
          </p:cNvSpPr>
          <p:nvPr>
            <p:ph type="sldImg"/>
          </p:nvPr>
        </p:nvSpPr>
        <p:spPr>
          <a:ln/>
        </p:spPr>
      </p:sp>
      <p:sp>
        <p:nvSpPr>
          <p:cNvPr id="19459" name="Rectangle 3">
            <a:extLst>
              <a:ext uri="{FF2B5EF4-FFF2-40B4-BE49-F238E27FC236}">
                <a16:creationId xmlns:a16="http://schemas.microsoft.com/office/drawing/2014/main" id="{666C9354-5741-4D6A-A9DC-29759F61D7BE}"/>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379365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777FACBC-1D61-417B-8373-87F13D474607}"/>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0B19299A-FC03-4EE7-83A5-588AEF16D0D7}"/>
              </a:ext>
            </a:extLst>
          </p:cNvPr>
          <p:cNvSpPr>
            <a:spLocks noGrp="1" noChangeArrowheads="1"/>
          </p:cNvSpPr>
          <p:nvPr>
            <p:ph type="body" idx="1"/>
          </p:nvPr>
        </p:nvSpPr>
        <p:spPr>
          <a:noFill/>
        </p:spPr>
        <p:txBody>
          <a:bodyPr/>
          <a:lstStyle/>
          <a:p>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B6212307-7444-4002-AA6F-4B4121FEAFD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498F9DB-C857-4A9D-B75C-FD1644611C9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043113-E671-4170-A7C0-7132FB882D6B}"/>
              </a:ext>
            </a:extLst>
          </p:cNvPr>
          <p:cNvSpPr>
            <a:spLocks noGrp="1" noChangeArrowheads="1"/>
          </p:cNvSpPr>
          <p:nvPr>
            <p:ph type="sldNum" sz="quarter" idx="12"/>
          </p:nvPr>
        </p:nvSpPr>
        <p:spPr>
          <a:ln/>
        </p:spPr>
        <p:txBody>
          <a:bodyPr/>
          <a:lstStyle>
            <a:lvl1pPr>
              <a:defRPr/>
            </a:lvl1pPr>
          </a:lstStyle>
          <a:p>
            <a:fld id="{5CD3764D-0CE3-4831-BC11-C3BC57E6A26E}" type="slidenum">
              <a:rPr lang="en-US" altLang="en-US"/>
              <a:pPr/>
              <a:t>‹#›</a:t>
            </a:fld>
            <a:endParaRPr lang="en-US" altLang="en-US"/>
          </a:p>
        </p:txBody>
      </p:sp>
    </p:spTree>
    <p:extLst>
      <p:ext uri="{BB962C8B-B14F-4D97-AF65-F5344CB8AC3E}">
        <p14:creationId xmlns:p14="http://schemas.microsoft.com/office/powerpoint/2010/main" val="388755541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9E6ACBA-FD51-44B8-8A7D-099FEBB0EB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33C9FE-C09C-4528-B84C-C87924A796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456FB70-11AE-4C03-9EDB-C3721EAFA1F6}"/>
              </a:ext>
            </a:extLst>
          </p:cNvPr>
          <p:cNvSpPr>
            <a:spLocks noGrp="1" noChangeArrowheads="1"/>
          </p:cNvSpPr>
          <p:nvPr>
            <p:ph type="sldNum" sz="quarter" idx="12"/>
          </p:nvPr>
        </p:nvSpPr>
        <p:spPr>
          <a:ln/>
        </p:spPr>
        <p:txBody>
          <a:bodyPr/>
          <a:lstStyle>
            <a:lvl1pPr>
              <a:defRPr/>
            </a:lvl1pPr>
          </a:lstStyle>
          <a:p>
            <a:fld id="{9B028B96-D772-4803-B05C-1A98AC92F999}" type="slidenum">
              <a:rPr lang="en-US" altLang="en-US"/>
              <a:pPr/>
              <a:t>‹#›</a:t>
            </a:fld>
            <a:endParaRPr lang="en-US" altLang="en-US"/>
          </a:p>
        </p:txBody>
      </p:sp>
    </p:spTree>
    <p:extLst>
      <p:ext uri="{BB962C8B-B14F-4D97-AF65-F5344CB8AC3E}">
        <p14:creationId xmlns:p14="http://schemas.microsoft.com/office/powerpoint/2010/main" val="993323655"/>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8BB5642-9AFD-44E0-BDA6-7352DA675CC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561E33-A513-4EDA-8CE9-6B216B6841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BD52BC4-1C39-4CDE-BE78-5FBE73D4160D}"/>
              </a:ext>
            </a:extLst>
          </p:cNvPr>
          <p:cNvSpPr>
            <a:spLocks noGrp="1" noChangeArrowheads="1"/>
          </p:cNvSpPr>
          <p:nvPr>
            <p:ph type="sldNum" sz="quarter" idx="12"/>
          </p:nvPr>
        </p:nvSpPr>
        <p:spPr>
          <a:ln/>
        </p:spPr>
        <p:txBody>
          <a:bodyPr/>
          <a:lstStyle>
            <a:lvl1pPr>
              <a:defRPr/>
            </a:lvl1pPr>
          </a:lstStyle>
          <a:p>
            <a:fld id="{98A88808-52E7-4050-AAB1-172ECB07DD56}" type="slidenum">
              <a:rPr lang="en-US" altLang="en-US"/>
              <a:pPr/>
              <a:t>‹#›</a:t>
            </a:fld>
            <a:endParaRPr lang="en-US" altLang="en-US"/>
          </a:p>
        </p:txBody>
      </p:sp>
    </p:spTree>
    <p:extLst>
      <p:ext uri="{BB962C8B-B14F-4D97-AF65-F5344CB8AC3E}">
        <p14:creationId xmlns:p14="http://schemas.microsoft.com/office/powerpoint/2010/main" val="842239960"/>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CC1C1B3-1AB6-430E-8094-60ED1C6CB4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1460CA-C839-4B58-81C6-B9ED56FE09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13527B-9454-4FD5-97A9-7E0AD064C75E}"/>
              </a:ext>
            </a:extLst>
          </p:cNvPr>
          <p:cNvSpPr>
            <a:spLocks noGrp="1" noChangeArrowheads="1"/>
          </p:cNvSpPr>
          <p:nvPr>
            <p:ph type="sldNum" sz="quarter" idx="12"/>
          </p:nvPr>
        </p:nvSpPr>
        <p:spPr>
          <a:ln/>
        </p:spPr>
        <p:txBody>
          <a:bodyPr/>
          <a:lstStyle>
            <a:lvl1pPr>
              <a:defRPr/>
            </a:lvl1pPr>
          </a:lstStyle>
          <a:p>
            <a:fld id="{9F86417A-8344-45EE-B652-EA7CAEC6B5C9}" type="slidenum">
              <a:rPr lang="en-US" altLang="en-US"/>
              <a:pPr/>
              <a:t>‹#›</a:t>
            </a:fld>
            <a:endParaRPr lang="en-US" altLang="en-US"/>
          </a:p>
        </p:txBody>
      </p:sp>
    </p:spTree>
    <p:extLst>
      <p:ext uri="{BB962C8B-B14F-4D97-AF65-F5344CB8AC3E}">
        <p14:creationId xmlns:p14="http://schemas.microsoft.com/office/powerpoint/2010/main" val="56945045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0924F10-44B6-4FF1-96E6-561C837A6D0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6CA46EC-0A52-429D-BD35-0D304E3031F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1CA6E78-63DF-46F7-B1A4-4B1808102EB3}"/>
              </a:ext>
            </a:extLst>
          </p:cNvPr>
          <p:cNvSpPr>
            <a:spLocks noGrp="1" noChangeArrowheads="1"/>
          </p:cNvSpPr>
          <p:nvPr>
            <p:ph type="sldNum" sz="quarter" idx="12"/>
          </p:nvPr>
        </p:nvSpPr>
        <p:spPr>
          <a:ln/>
        </p:spPr>
        <p:txBody>
          <a:bodyPr/>
          <a:lstStyle>
            <a:lvl1pPr>
              <a:defRPr/>
            </a:lvl1pPr>
          </a:lstStyle>
          <a:p>
            <a:fld id="{9C6F4074-2ED2-4F3A-8E13-93B66ACD83B3}" type="slidenum">
              <a:rPr lang="en-US" altLang="en-US"/>
              <a:pPr/>
              <a:t>‹#›</a:t>
            </a:fld>
            <a:endParaRPr lang="en-US" altLang="en-US"/>
          </a:p>
        </p:txBody>
      </p:sp>
    </p:spTree>
    <p:extLst>
      <p:ext uri="{BB962C8B-B14F-4D97-AF65-F5344CB8AC3E}">
        <p14:creationId xmlns:p14="http://schemas.microsoft.com/office/powerpoint/2010/main" val="2329139680"/>
      </p:ext>
    </p:extLst>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C83D4A8-43B8-41CD-BE9E-31ACFEFE51E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F1D3E95-BB9C-4805-B2A0-B6A335B567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7C24F6C-5502-48C4-99CB-0180991BF70C}"/>
              </a:ext>
            </a:extLst>
          </p:cNvPr>
          <p:cNvSpPr>
            <a:spLocks noGrp="1" noChangeArrowheads="1"/>
          </p:cNvSpPr>
          <p:nvPr>
            <p:ph type="sldNum" sz="quarter" idx="12"/>
          </p:nvPr>
        </p:nvSpPr>
        <p:spPr>
          <a:ln/>
        </p:spPr>
        <p:txBody>
          <a:bodyPr/>
          <a:lstStyle>
            <a:lvl1pPr>
              <a:defRPr/>
            </a:lvl1pPr>
          </a:lstStyle>
          <a:p>
            <a:fld id="{C6AA8888-CCAC-4C33-80C9-E95EE02FDF45}" type="slidenum">
              <a:rPr lang="en-US" altLang="en-US"/>
              <a:pPr/>
              <a:t>‹#›</a:t>
            </a:fld>
            <a:endParaRPr lang="en-US" altLang="en-US"/>
          </a:p>
        </p:txBody>
      </p:sp>
    </p:spTree>
    <p:extLst>
      <p:ext uri="{BB962C8B-B14F-4D97-AF65-F5344CB8AC3E}">
        <p14:creationId xmlns:p14="http://schemas.microsoft.com/office/powerpoint/2010/main" val="143541473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F43C843-48ED-43BA-A811-110B31311FE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2674063-779C-4230-AA82-C3CC369F0C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05E8639-CA76-4C0F-97BA-FE20F70B160B}"/>
              </a:ext>
            </a:extLst>
          </p:cNvPr>
          <p:cNvSpPr>
            <a:spLocks noGrp="1" noChangeArrowheads="1"/>
          </p:cNvSpPr>
          <p:nvPr>
            <p:ph type="sldNum" sz="quarter" idx="12"/>
          </p:nvPr>
        </p:nvSpPr>
        <p:spPr>
          <a:ln/>
        </p:spPr>
        <p:txBody>
          <a:bodyPr/>
          <a:lstStyle>
            <a:lvl1pPr>
              <a:defRPr/>
            </a:lvl1pPr>
          </a:lstStyle>
          <a:p>
            <a:fld id="{8E5CF03D-0BD1-462E-8903-A0AC08F16AD9}" type="slidenum">
              <a:rPr lang="en-US" altLang="en-US"/>
              <a:pPr/>
              <a:t>‹#›</a:t>
            </a:fld>
            <a:endParaRPr lang="en-US" altLang="en-US"/>
          </a:p>
        </p:txBody>
      </p:sp>
    </p:spTree>
    <p:extLst>
      <p:ext uri="{BB962C8B-B14F-4D97-AF65-F5344CB8AC3E}">
        <p14:creationId xmlns:p14="http://schemas.microsoft.com/office/powerpoint/2010/main" val="109038737"/>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8F452E5-B9E4-412F-BE11-88E79158BF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905DD0F-D109-45D0-B6CA-E9287E0A29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3B47DFE-451E-4203-9697-A38D8F89CCD6}"/>
              </a:ext>
            </a:extLst>
          </p:cNvPr>
          <p:cNvSpPr>
            <a:spLocks noGrp="1" noChangeArrowheads="1"/>
          </p:cNvSpPr>
          <p:nvPr>
            <p:ph type="sldNum" sz="quarter" idx="12"/>
          </p:nvPr>
        </p:nvSpPr>
        <p:spPr>
          <a:ln/>
        </p:spPr>
        <p:txBody>
          <a:bodyPr/>
          <a:lstStyle>
            <a:lvl1pPr>
              <a:defRPr/>
            </a:lvl1pPr>
          </a:lstStyle>
          <a:p>
            <a:fld id="{D6A076FB-8C9F-4D81-90E5-0C019712A3B2}" type="slidenum">
              <a:rPr lang="en-US" altLang="en-US"/>
              <a:pPr/>
              <a:t>‹#›</a:t>
            </a:fld>
            <a:endParaRPr lang="en-US" altLang="en-US"/>
          </a:p>
        </p:txBody>
      </p:sp>
    </p:spTree>
    <p:extLst>
      <p:ext uri="{BB962C8B-B14F-4D97-AF65-F5344CB8AC3E}">
        <p14:creationId xmlns:p14="http://schemas.microsoft.com/office/powerpoint/2010/main" val="141506014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0F07E38-112A-4014-AC74-B73A92CA619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480A10FF-771B-4EDB-9A01-D7F1039A25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B0BB6BA-B5F8-4F5D-BBB0-01D776484808}"/>
              </a:ext>
            </a:extLst>
          </p:cNvPr>
          <p:cNvSpPr>
            <a:spLocks noGrp="1" noChangeArrowheads="1"/>
          </p:cNvSpPr>
          <p:nvPr>
            <p:ph type="sldNum" sz="quarter" idx="12"/>
          </p:nvPr>
        </p:nvSpPr>
        <p:spPr>
          <a:ln/>
        </p:spPr>
        <p:txBody>
          <a:bodyPr/>
          <a:lstStyle>
            <a:lvl1pPr>
              <a:defRPr/>
            </a:lvl1pPr>
          </a:lstStyle>
          <a:p>
            <a:fld id="{3CF51076-2773-4006-AAA8-5EBE8CE81057}" type="slidenum">
              <a:rPr lang="en-US" altLang="en-US"/>
              <a:pPr/>
              <a:t>‹#›</a:t>
            </a:fld>
            <a:endParaRPr lang="en-US" altLang="en-US"/>
          </a:p>
        </p:txBody>
      </p:sp>
    </p:spTree>
    <p:extLst>
      <p:ext uri="{BB962C8B-B14F-4D97-AF65-F5344CB8AC3E}">
        <p14:creationId xmlns:p14="http://schemas.microsoft.com/office/powerpoint/2010/main" val="3671120438"/>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22490DF-E8CC-4518-8B5D-0FF27FABFA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3DF46D8-7824-48FF-9424-04E5C95EB2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52849AF-8DEF-4333-B36F-2CCA38C3CB91}"/>
              </a:ext>
            </a:extLst>
          </p:cNvPr>
          <p:cNvSpPr>
            <a:spLocks noGrp="1" noChangeArrowheads="1"/>
          </p:cNvSpPr>
          <p:nvPr>
            <p:ph type="sldNum" sz="quarter" idx="12"/>
          </p:nvPr>
        </p:nvSpPr>
        <p:spPr>
          <a:ln/>
        </p:spPr>
        <p:txBody>
          <a:bodyPr/>
          <a:lstStyle>
            <a:lvl1pPr>
              <a:defRPr/>
            </a:lvl1pPr>
          </a:lstStyle>
          <a:p>
            <a:fld id="{3AEE1CEE-3462-4947-BDDA-57101EDF30CE}" type="slidenum">
              <a:rPr lang="en-US" altLang="en-US"/>
              <a:pPr/>
              <a:t>‹#›</a:t>
            </a:fld>
            <a:endParaRPr lang="en-US" altLang="en-US"/>
          </a:p>
        </p:txBody>
      </p:sp>
    </p:spTree>
    <p:extLst>
      <p:ext uri="{BB962C8B-B14F-4D97-AF65-F5344CB8AC3E}">
        <p14:creationId xmlns:p14="http://schemas.microsoft.com/office/powerpoint/2010/main" val="249153337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71249C2-FD09-4E6E-A355-38537D9968A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72C5885-5FE7-44A8-81EF-94330262FCD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F81A2C-86A7-4811-911F-59B06C7459B5}"/>
              </a:ext>
            </a:extLst>
          </p:cNvPr>
          <p:cNvSpPr>
            <a:spLocks noGrp="1" noChangeArrowheads="1"/>
          </p:cNvSpPr>
          <p:nvPr>
            <p:ph type="sldNum" sz="quarter" idx="12"/>
          </p:nvPr>
        </p:nvSpPr>
        <p:spPr>
          <a:ln/>
        </p:spPr>
        <p:txBody>
          <a:bodyPr/>
          <a:lstStyle>
            <a:lvl1pPr>
              <a:defRPr/>
            </a:lvl1pPr>
          </a:lstStyle>
          <a:p>
            <a:fld id="{EF5347F0-594D-4F42-B75D-24CB526F23E0}" type="slidenum">
              <a:rPr lang="en-US" altLang="en-US"/>
              <a:pPr/>
              <a:t>‹#›</a:t>
            </a:fld>
            <a:endParaRPr lang="en-US" altLang="en-US"/>
          </a:p>
        </p:txBody>
      </p:sp>
    </p:spTree>
    <p:extLst>
      <p:ext uri="{BB962C8B-B14F-4D97-AF65-F5344CB8AC3E}">
        <p14:creationId xmlns:p14="http://schemas.microsoft.com/office/powerpoint/2010/main" val="405223725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362EFA5-334A-4924-A7BF-13F27F84C51D}"/>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796D3FB-CEE5-48B8-A3C3-52BC34E8B8C8}"/>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05BA1C9-E759-418F-B819-E262DAC3D80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atin typeface="Arial" charset="0"/>
              </a:defRPr>
            </a:lvl1pPr>
          </a:lstStyle>
          <a:p>
            <a:pPr>
              <a:defRPr/>
            </a:pPr>
            <a:endParaRPr lang="en-US"/>
          </a:p>
        </p:txBody>
      </p:sp>
      <p:sp>
        <p:nvSpPr>
          <p:cNvPr id="1029" name="Rectangle 5">
            <a:extLst>
              <a:ext uri="{FF2B5EF4-FFF2-40B4-BE49-F238E27FC236}">
                <a16:creationId xmlns:a16="http://schemas.microsoft.com/office/drawing/2014/main" id="{DBE0749D-F254-4428-A4DE-8D4E530DC5A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atin typeface="Arial" charset="0"/>
              </a:defRPr>
            </a:lvl1pPr>
          </a:lstStyle>
          <a:p>
            <a:pPr>
              <a:defRPr/>
            </a:pPr>
            <a:endParaRPr lang="en-US"/>
          </a:p>
        </p:txBody>
      </p:sp>
      <p:sp>
        <p:nvSpPr>
          <p:cNvPr id="1030" name="Rectangle 6">
            <a:extLst>
              <a:ext uri="{FF2B5EF4-FFF2-40B4-BE49-F238E27FC236}">
                <a16:creationId xmlns:a16="http://schemas.microsoft.com/office/drawing/2014/main" id="{0E631124-1D57-422F-A3C9-A48A6EB2CA00}"/>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DD76BB71-C120-4585-91AD-82587CA02DB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hyperlink" Target="http://www.c63.org/documents/rosters_public/roster_public.htm#Coder_Jason" TargetMode="External"/><Relationship Id="rId13" Type="http://schemas.openxmlformats.org/officeDocument/2006/relationships/hyperlink" Target="mailto:Michael.Heckrotte@ul.com" TargetMode="External"/><Relationship Id="rId18" Type="http://schemas.openxmlformats.org/officeDocument/2006/relationships/hyperlink" Target="http://www.c63.org/documents/rosters_public/roster_public.htm#Kiemel_Greg" TargetMode="External"/><Relationship Id="rId26" Type="http://schemas.openxmlformats.org/officeDocument/2006/relationships/hyperlink" Target="mailto:dan.pino@element.com" TargetMode="External"/><Relationship Id="rId3" Type="http://schemas.openxmlformats.org/officeDocument/2006/relationships/hyperlink" Target="http://www.c63.org/documents/rosters_public/roster_public.htm#Abbondante_Nicholas" TargetMode="External"/><Relationship Id="rId21" Type="http://schemas.openxmlformats.org/officeDocument/2006/relationships/hyperlink" Target="mailto:edmund_c_lee@apple.com" TargetMode="External"/><Relationship Id="rId7" Type="http://schemas.openxmlformats.org/officeDocument/2006/relationships/hyperlink" Target="http://www.c63.org/documents/rosters_public/roster_public.htm#Chen_Zhong" TargetMode="External"/><Relationship Id="rId12" Type="http://schemas.openxmlformats.org/officeDocument/2006/relationships/hyperlink" Target="http://www.c63.org/documents/rosters_public/roster_public.htm#Graff_William" TargetMode="External"/><Relationship Id="rId17" Type="http://schemas.openxmlformats.org/officeDocument/2006/relationships/hyperlink" Target="http://www.c63.org/documents/rosters_public/roster_public.htm#Jones_Steve" TargetMode="External"/><Relationship Id="rId25" Type="http://schemas.openxmlformats.org/officeDocument/2006/relationships/hyperlink" Target="http://www.c63.org/documents/rosters_public/roster_public.htm#Nixon_Jason" TargetMode="External"/><Relationship Id="rId2" Type="http://schemas.openxmlformats.org/officeDocument/2006/relationships/image" Target="../media/image1.png"/><Relationship Id="rId16" Type="http://schemas.openxmlformats.org/officeDocument/2006/relationships/hyperlink" Target="http://www.c63.org/documents/rosters_public/roster_public.htm#House_Jody" TargetMode="External"/><Relationship Id="rId20" Type="http://schemas.openxmlformats.org/officeDocument/2006/relationships/hyperlink" Target="http://www.c63.org/documents/rosters_public/roster_public.htm#Kramer_Doug" TargetMode="External"/><Relationship Id="rId29" Type="http://schemas.openxmlformats.org/officeDocument/2006/relationships/hyperlink" Target="http://www.c63.org/documents/rosters_public/roster_public.htm#Sigouin_Dan" TargetMode="External"/><Relationship Id="rId1" Type="http://schemas.openxmlformats.org/officeDocument/2006/relationships/slideLayout" Target="../slideLayouts/slideLayout6.xml"/><Relationship Id="rId6" Type="http://schemas.openxmlformats.org/officeDocument/2006/relationships/hyperlink" Target="http://www.c63.org/documents/rosters_public/roster_public.htm#Chamberlain_David" TargetMode="External"/><Relationship Id="rId11" Type="http://schemas.openxmlformats.org/officeDocument/2006/relationships/hyperlink" Target="mailto:jonas.friden@ericsson.com" TargetMode="External"/><Relationship Id="rId24" Type="http://schemas.openxmlformats.org/officeDocument/2006/relationships/hyperlink" Target="mailto:nima.molaei@element.com" TargetMode="External"/><Relationship Id="rId5" Type="http://schemas.openxmlformats.org/officeDocument/2006/relationships/hyperlink" Target="mailto:dcase718@earthlink.net" TargetMode="External"/><Relationship Id="rId15" Type="http://schemas.openxmlformats.org/officeDocument/2006/relationships/hyperlink" Target="http://www.c63.org/documents/rosters_public/roster_public.htm#Hoolihan_Dan" TargetMode="External"/><Relationship Id="rId23" Type="http://schemas.openxmlformats.org/officeDocument/2006/relationships/hyperlink" Target="http://www.c63.org/documents/rosters_public/roster_public.htm#Mendoza_Ernesto" TargetMode="External"/><Relationship Id="rId28" Type="http://schemas.openxmlformats.org/officeDocument/2006/relationships/hyperlink" Target="mailto:pmohamed@cisco.com" TargetMode="External"/><Relationship Id="rId10" Type="http://schemas.openxmlformats.org/officeDocument/2006/relationships/hyperlink" Target="mailto:William.Elliott@tuvsud.com" TargetMode="External"/><Relationship Id="rId19" Type="http://schemas.openxmlformats.org/officeDocument/2006/relationships/hyperlink" Target="http://www.c63.org/documents/rosters_public/roster_public.htm#Klinger_Jeff" TargetMode="External"/><Relationship Id="rId31" Type="http://schemas.openxmlformats.org/officeDocument/2006/relationships/hyperlink" Target="http://www.c63.org/documents/rosters_public/roster_public.htm#Zimmerman_Dave" TargetMode="External"/><Relationship Id="rId4" Type="http://schemas.openxmlformats.org/officeDocument/2006/relationships/hyperlink" Target="http://www.c63.org/documents/rosters_public/roster_public.htm#Antola_Michael" TargetMode="External"/><Relationship Id="rId9" Type="http://schemas.openxmlformats.org/officeDocument/2006/relationships/hyperlink" Target="http://www.c63.org/documents/rosters_public/roster_public.htm#DeLisi_Bob" TargetMode="External"/><Relationship Id="rId14" Type="http://schemas.openxmlformats.org/officeDocument/2006/relationships/hyperlink" Target="http://www.c63.org/documents/rosters_public/roster_public.htm#Hodes_Harry" TargetMode="External"/><Relationship Id="rId22" Type="http://schemas.openxmlformats.org/officeDocument/2006/relationships/hyperlink" Target="mailto:mahn@fr.com" TargetMode="External"/><Relationship Id="rId27" Type="http://schemas.openxmlformats.org/officeDocument/2006/relationships/hyperlink" Target="http://www.c63.org/documents/rosters_public/roster_public.htm#Royer_Tim" TargetMode="External"/><Relationship Id="rId30" Type="http://schemas.openxmlformats.org/officeDocument/2006/relationships/hyperlink" Target="http://www.c63.org/documents/rosters_public/roster_public.htm#Skoglund_Kenth"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a:extLst>
              <a:ext uri="{FF2B5EF4-FFF2-40B4-BE49-F238E27FC236}">
                <a16:creationId xmlns:a16="http://schemas.microsoft.com/office/drawing/2014/main" id="{2493A830-DCD9-4EF6-BB88-61FE336850EB}"/>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A7BB702-1F23-4C2C-AD9C-2ACA5CE61EC6}" type="slidenum">
              <a:rPr lang="en-US" altLang="en-US" sz="1400"/>
              <a:pPr eaLnBrk="1" hangingPunct="1">
                <a:spcBef>
                  <a:spcPct val="0"/>
                </a:spcBef>
                <a:buFontTx/>
                <a:buNone/>
              </a:pPr>
              <a:t>1</a:t>
            </a:fld>
            <a:endParaRPr lang="en-US" altLang="en-US" sz="1400"/>
          </a:p>
        </p:txBody>
      </p:sp>
      <p:sp>
        <p:nvSpPr>
          <p:cNvPr id="2051" name="Rectangle 2">
            <a:extLst>
              <a:ext uri="{FF2B5EF4-FFF2-40B4-BE49-F238E27FC236}">
                <a16:creationId xmlns:a16="http://schemas.microsoft.com/office/drawing/2014/main" id="{A6199434-C08C-4501-B761-15220B28C015}"/>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2052" name="Picture 4">
            <a:extLst>
              <a:ext uri="{FF2B5EF4-FFF2-40B4-BE49-F238E27FC236}">
                <a16:creationId xmlns:a16="http://schemas.microsoft.com/office/drawing/2014/main" id="{0594DE26-8D56-45DF-857A-9F0A0C0B62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3" name="Text Box 6">
            <a:extLst>
              <a:ext uri="{FF2B5EF4-FFF2-40B4-BE49-F238E27FC236}">
                <a16:creationId xmlns:a16="http://schemas.microsoft.com/office/drawing/2014/main" id="{9B4844F9-7532-4104-AF95-BF01710578AA}"/>
              </a:ext>
            </a:extLst>
          </p:cNvPr>
          <p:cNvSpPr txBox="1">
            <a:spLocks noChangeArrowheads="1"/>
          </p:cNvSpPr>
          <p:nvPr/>
        </p:nvSpPr>
        <p:spPr bwMode="auto">
          <a:xfrm>
            <a:off x="0" y="2362200"/>
            <a:ext cx="91440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000" dirty="0"/>
              <a:t>Subcommittee 4</a:t>
            </a:r>
          </a:p>
          <a:p>
            <a:pPr algn="ctr" eaLnBrk="1" hangingPunct="1">
              <a:spcBef>
                <a:spcPct val="50000"/>
              </a:spcBef>
              <a:buFontTx/>
              <a:buNone/>
            </a:pPr>
            <a:r>
              <a:rPr lang="en-US" sz="4000" dirty="0">
                <a:effectLst/>
              </a:rPr>
              <a:t>Wireless and ISM equipment measurements </a:t>
            </a:r>
            <a:endParaRPr lang="en-US" altLang="en-US" sz="4000" dirty="0"/>
          </a:p>
        </p:txBody>
      </p:sp>
      <p:sp>
        <p:nvSpPr>
          <p:cNvPr id="2054" name="Text Box 7">
            <a:extLst>
              <a:ext uri="{FF2B5EF4-FFF2-40B4-BE49-F238E27FC236}">
                <a16:creationId xmlns:a16="http://schemas.microsoft.com/office/drawing/2014/main" id="{58452DD6-2DB5-410B-8C41-6B42BE2A4445}"/>
              </a:ext>
            </a:extLst>
          </p:cNvPr>
          <p:cNvSpPr txBox="1">
            <a:spLocks noChangeArrowheads="1"/>
          </p:cNvSpPr>
          <p:nvPr/>
        </p:nvSpPr>
        <p:spPr bwMode="auto">
          <a:xfrm>
            <a:off x="0" y="4800600"/>
            <a:ext cx="9144000" cy="163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Nicholas Abbondante</a:t>
            </a:r>
          </a:p>
          <a:p>
            <a:pPr algn="ctr" eaLnBrk="1" hangingPunct="1">
              <a:spcBef>
                <a:spcPct val="50000"/>
              </a:spcBef>
              <a:buFontTx/>
              <a:buNone/>
            </a:pPr>
            <a:r>
              <a:rPr lang="en-US" altLang="en-US" sz="2400" b="0" dirty="0"/>
              <a:t>Chair</a:t>
            </a:r>
          </a:p>
          <a:p>
            <a:pPr algn="ctr" eaLnBrk="1" hangingPunct="1">
              <a:spcBef>
                <a:spcPct val="50000"/>
              </a:spcBef>
              <a:buFontTx/>
              <a:buNone/>
            </a:pPr>
            <a:r>
              <a:rPr lang="en-US" altLang="en-US" sz="2400" b="0" dirty="0"/>
              <a:t>October 5</a:t>
            </a:r>
            <a:r>
              <a:rPr lang="en-US" altLang="en-US" sz="2400" b="0" baseline="30000" dirty="0"/>
              <a:t>th</a:t>
            </a:r>
            <a:r>
              <a:rPr lang="en-US" altLang="en-US" sz="2400" b="0" dirty="0"/>
              <a:t>, 2023</a:t>
            </a:r>
          </a:p>
        </p:txBody>
      </p:sp>
      <p:sp>
        <p:nvSpPr>
          <p:cNvPr id="2055" name="Line 8">
            <a:extLst>
              <a:ext uri="{FF2B5EF4-FFF2-40B4-BE49-F238E27FC236}">
                <a16:creationId xmlns:a16="http://schemas.microsoft.com/office/drawing/2014/main" id="{31C969AA-6B3D-4239-BB9C-24C8B31FE1C4}"/>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DBB89DCB-7860-4499-A510-80D0D73946D7}"/>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C9FC84D-EE9D-46F8-90E9-3983026A2DEE}" type="slidenum">
              <a:rPr lang="en-US" altLang="en-US" sz="1400"/>
              <a:pPr eaLnBrk="1" hangingPunct="1">
                <a:spcBef>
                  <a:spcPct val="0"/>
                </a:spcBef>
                <a:buFontTx/>
                <a:buNone/>
              </a:pPr>
              <a:t>10</a:t>
            </a:fld>
            <a:endParaRPr lang="en-US" altLang="en-US" sz="1400"/>
          </a:p>
        </p:txBody>
      </p:sp>
      <p:sp>
        <p:nvSpPr>
          <p:cNvPr id="11267" name="Rectangle 457">
            <a:extLst>
              <a:ext uri="{FF2B5EF4-FFF2-40B4-BE49-F238E27FC236}">
                <a16:creationId xmlns:a16="http://schemas.microsoft.com/office/drawing/2014/main" id="{2FB9F060-FEEE-40AE-851A-5D8AC43BC696}"/>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11268" name="Picture 459">
            <a:extLst>
              <a:ext uri="{FF2B5EF4-FFF2-40B4-BE49-F238E27FC236}">
                <a16:creationId xmlns:a16="http://schemas.microsoft.com/office/drawing/2014/main" id="{374793EF-8615-4BBB-B4B3-3BFF12E4B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 Box 463">
            <a:extLst>
              <a:ext uri="{FF2B5EF4-FFF2-40B4-BE49-F238E27FC236}">
                <a16:creationId xmlns:a16="http://schemas.microsoft.com/office/drawing/2014/main" id="{3D66489D-D7EF-4000-94AD-68142A47DD3C}"/>
              </a:ext>
            </a:extLst>
          </p:cNvPr>
          <p:cNvSpPr txBox="1">
            <a:spLocks noChangeArrowheads="1"/>
          </p:cNvSpPr>
          <p:nvPr/>
        </p:nvSpPr>
        <p:spPr bwMode="auto">
          <a:xfrm>
            <a:off x="0" y="1219200"/>
            <a:ext cx="91440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Massive MIMO Working Group</a:t>
            </a:r>
          </a:p>
          <a:p>
            <a:pPr algn="ctr" eaLnBrk="1" hangingPunct="1">
              <a:spcBef>
                <a:spcPct val="50000"/>
              </a:spcBef>
              <a:buFontTx/>
              <a:buNone/>
            </a:pPr>
            <a:r>
              <a:rPr lang="en-US" altLang="en-US" sz="2400" b="1" dirty="0"/>
              <a:t>Special Project Developing Paper on</a:t>
            </a:r>
            <a:br>
              <a:rPr lang="en-US" altLang="en-US" sz="2400" b="1" dirty="0"/>
            </a:br>
            <a:r>
              <a:rPr lang="en-US" altLang="en-US" sz="2400" b="1" dirty="0"/>
              <a:t>Test Distance for Active Antennas</a:t>
            </a:r>
            <a:endParaRPr lang="en-US" altLang="en-US" sz="2400" dirty="0"/>
          </a:p>
        </p:txBody>
      </p:sp>
      <p:sp>
        <p:nvSpPr>
          <p:cNvPr id="11270" name="Line 464">
            <a:extLst>
              <a:ext uri="{FF2B5EF4-FFF2-40B4-BE49-F238E27FC236}">
                <a16:creationId xmlns:a16="http://schemas.microsoft.com/office/drawing/2014/main" id="{67B1274D-3671-4D3B-9EAF-6B6C75F1BBF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TextBox 8">
            <a:extLst>
              <a:ext uri="{FF2B5EF4-FFF2-40B4-BE49-F238E27FC236}">
                <a16:creationId xmlns:a16="http://schemas.microsoft.com/office/drawing/2014/main" id="{180A91E9-0300-4CBB-913A-B5C28DBF17F2}"/>
              </a:ext>
            </a:extLst>
          </p:cNvPr>
          <p:cNvSpPr txBox="1"/>
          <p:nvPr/>
        </p:nvSpPr>
        <p:spPr>
          <a:xfrm>
            <a:off x="584200" y="2730312"/>
            <a:ext cx="8077200" cy="2554545"/>
          </a:xfrm>
          <a:prstGeom prst="rect">
            <a:avLst/>
          </a:prstGeom>
          <a:noFill/>
        </p:spPr>
        <p:txBody>
          <a:bodyPr wrap="square">
            <a:spAutoFit/>
          </a:bodyPr>
          <a:lstStyle/>
          <a:p>
            <a:pPr marL="342900" indent="-342900" eaLnBrk="1" hangingPunct="1">
              <a:buFont typeface="Arial" panose="020B0604020202020204" pitchFamily="34" charset="0"/>
              <a:buChar char="•"/>
            </a:pPr>
            <a:r>
              <a:rPr lang="en-US" altLang="en-US" sz="2000" dirty="0"/>
              <a:t>Project discusses methodology on how to evaluate active antennas in near and far field measurements conditions may not be at specific 3 or 10 meter distances.</a:t>
            </a:r>
          </a:p>
          <a:p>
            <a:pPr eaLnBrk="1" hangingPunct="1"/>
            <a:endParaRPr lang="en-US" altLang="en-US" sz="2000" dirty="0"/>
          </a:p>
          <a:p>
            <a:pPr marL="342900" indent="-342900" eaLnBrk="1" hangingPunct="1">
              <a:buFont typeface="Arial" panose="020B0604020202020204" pitchFamily="34" charset="0"/>
              <a:buChar char="•"/>
            </a:pPr>
            <a:r>
              <a:rPr lang="en-US" altLang="en-US" sz="2000" dirty="0"/>
              <a:t>The paper was balloted in the main committee and approved for voting</a:t>
            </a:r>
          </a:p>
          <a:p>
            <a:pPr marL="342900" indent="-342900" eaLnBrk="1" hangingPunct="1">
              <a:buFont typeface="Arial" panose="020B0604020202020204" pitchFamily="34" charset="0"/>
              <a:buChar char="•"/>
            </a:pPr>
            <a:endParaRPr lang="en-US" altLang="en-US" sz="2000" dirty="0"/>
          </a:p>
          <a:p>
            <a:pPr marL="342900" indent="-342900" eaLnBrk="1" hangingPunct="1">
              <a:buFont typeface="Arial" panose="020B0604020202020204" pitchFamily="34" charset="0"/>
              <a:buChar char="•"/>
            </a:pPr>
            <a:r>
              <a:rPr lang="en-US" altLang="en-US" sz="2000" dirty="0">
                <a:solidFill>
                  <a:srgbClr val="FF0000"/>
                </a:solidFill>
              </a:rPr>
              <a:t>This will be published in IEEE Xplore and on the C63 website</a:t>
            </a:r>
          </a:p>
        </p:txBody>
      </p:sp>
    </p:spTree>
    <p:extLst>
      <p:ext uri="{BB962C8B-B14F-4D97-AF65-F5344CB8AC3E}">
        <p14:creationId xmlns:p14="http://schemas.microsoft.com/office/powerpoint/2010/main" val="3363689923"/>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a:extLst>
              <a:ext uri="{FF2B5EF4-FFF2-40B4-BE49-F238E27FC236}">
                <a16:creationId xmlns:a16="http://schemas.microsoft.com/office/drawing/2014/main" id="{0E91FB6C-D066-4387-8745-29A285A4C46D}"/>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D077F965-8688-4036-8518-F96EBE7A5896}" type="slidenum">
              <a:rPr lang="en-US" altLang="en-US" sz="1400"/>
              <a:pPr eaLnBrk="1" hangingPunct="1">
                <a:spcBef>
                  <a:spcPct val="0"/>
                </a:spcBef>
                <a:buFontTx/>
                <a:buNone/>
              </a:pPr>
              <a:t>11</a:t>
            </a:fld>
            <a:endParaRPr lang="en-US" altLang="en-US" sz="1400"/>
          </a:p>
        </p:txBody>
      </p:sp>
      <p:sp>
        <p:nvSpPr>
          <p:cNvPr id="3075" name="Rectangle 457">
            <a:extLst>
              <a:ext uri="{FF2B5EF4-FFF2-40B4-BE49-F238E27FC236}">
                <a16:creationId xmlns:a16="http://schemas.microsoft.com/office/drawing/2014/main" id="{26B14EB9-B442-4B29-9989-F32D083CC26B}"/>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3076" name="Picture 459">
            <a:extLst>
              <a:ext uri="{FF2B5EF4-FFF2-40B4-BE49-F238E27FC236}">
                <a16:creationId xmlns:a16="http://schemas.microsoft.com/office/drawing/2014/main" id="{E6A8729E-7862-4E45-9809-FA312EC2A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7" name="Line 464">
            <a:extLst>
              <a:ext uri="{FF2B5EF4-FFF2-40B4-BE49-F238E27FC236}">
                <a16:creationId xmlns:a16="http://schemas.microsoft.com/office/drawing/2014/main" id="{A68F1F0F-A3C7-4AD8-93F5-2219FF59F9CF}"/>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 name="Text Box 4">
            <a:extLst>
              <a:ext uri="{FF2B5EF4-FFF2-40B4-BE49-F238E27FC236}">
                <a16:creationId xmlns:a16="http://schemas.microsoft.com/office/drawing/2014/main" id="{8B4F2750-7581-4546-9F62-E6A78A48FFAE}"/>
              </a:ext>
            </a:extLst>
          </p:cNvPr>
          <p:cNvSpPr txBox="1">
            <a:spLocks noChangeArrowheads="1"/>
          </p:cNvSpPr>
          <p:nvPr/>
        </p:nvSpPr>
        <p:spPr bwMode="auto">
          <a:xfrm>
            <a:off x="25400" y="14478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Motion</a:t>
            </a:r>
          </a:p>
        </p:txBody>
      </p:sp>
      <p:sp>
        <p:nvSpPr>
          <p:cNvPr id="3079" name="Text Box 465">
            <a:extLst>
              <a:ext uri="{FF2B5EF4-FFF2-40B4-BE49-F238E27FC236}">
                <a16:creationId xmlns:a16="http://schemas.microsoft.com/office/drawing/2014/main" id="{316CC68D-6967-43CE-9264-F65030B77A5B}"/>
              </a:ext>
            </a:extLst>
          </p:cNvPr>
          <p:cNvSpPr txBox="1">
            <a:spLocks noChangeArrowheads="1"/>
          </p:cNvSpPr>
          <p:nvPr/>
        </p:nvSpPr>
        <p:spPr bwMode="auto">
          <a:xfrm>
            <a:off x="228600" y="2209800"/>
            <a:ext cx="8534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t>SC4 seeks approval from the Main Committee for membership, duties and scope as documented on next 3 slides</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a:extLst>
              <a:ext uri="{FF2B5EF4-FFF2-40B4-BE49-F238E27FC236}">
                <a16:creationId xmlns:a16="http://schemas.microsoft.com/office/drawing/2014/main" id="{0E91FB6C-D066-4387-8745-29A285A4C46D}"/>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D077F965-8688-4036-8518-F96EBE7A5896}" type="slidenum">
              <a:rPr lang="en-US" altLang="en-US" sz="1400"/>
              <a:pPr eaLnBrk="1" hangingPunct="1">
                <a:spcBef>
                  <a:spcPct val="0"/>
                </a:spcBef>
                <a:buFontTx/>
                <a:buNone/>
              </a:pPr>
              <a:t>12</a:t>
            </a:fld>
            <a:endParaRPr lang="en-US" altLang="en-US" sz="1400"/>
          </a:p>
        </p:txBody>
      </p:sp>
      <p:sp>
        <p:nvSpPr>
          <p:cNvPr id="3075" name="Rectangle 457">
            <a:extLst>
              <a:ext uri="{FF2B5EF4-FFF2-40B4-BE49-F238E27FC236}">
                <a16:creationId xmlns:a16="http://schemas.microsoft.com/office/drawing/2014/main" id="{26B14EB9-B442-4B29-9989-F32D083CC26B}"/>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3076" name="Picture 459">
            <a:extLst>
              <a:ext uri="{FF2B5EF4-FFF2-40B4-BE49-F238E27FC236}">
                <a16:creationId xmlns:a16="http://schemas.microsoft.com/office/drawing/2014/main" id="{E6A8729E-7862-4E45-9809-FA312EC2A2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7" name="Line 464">
            <a:extLst>
              <a:ext uri="{FF2B5EF4-FFF2-40B4-BE49-F238E27FC236}">
                <a16:creationId xmlns:a16="http://schemas.microsoft.com/office/drawing/2014/main" id="{A68F1F0F-A3C7-4AD8-93F5-2219FF59F9CF}"/>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 name="Text Box 4">
            <a:extLst>
              <a:ext uri="{FF2B5EF4-FFF2-40B4-BE49-F238E27FC236}">
                <a16:creationId xmlns:a16="http://schemas.microsoft.com/office/drawing/2014/main" id="{8B4F2750-7581-4546-9F62-E6A78A48FFAE}"/>
              </a:ext>
            </a:extLst>
          </p:cNvPr>
          <p:cNvSpPr txBox="1">
            <a:spLocks noChangeArrowheads="1"/>
          </p:cNvSpPr>
          <p:nvPr/>
        </p:nvSpPr>
        <p:spPr bwMode="auto">
          <a:xfrm>
            <a:off x="25400" y="1447800"/>
            <a:ext cx="91440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Motion</a:t>
            </a:r>
          </a:p>
        </p:txBody>
      </p:sp>
      <p:sp>
        <p:nvSpPr>
          <p:cNvPr id="3079" name="Text Box 465">
            <a:extLst>
              <a:ext uri="{FF2B5EF4-FFF2-40B4-BE49-F238E27FC236}">
                <a16:creationId xmlns:a16="http://schemas.microsoft.com/office/drawing/2014/main" id="{316CC68D-6967-43CE-9264-F65030B77A5B}"/>
              </a:ext>
            </a:extLst>
          </p:cNvPr>
          <p:cNvSpPr txBox="1">
            <a:spLocks noChangeArrowheads="1"/>
          </p:cNvSpPr>
          <p:nvPr/>
        </p:nvSpPr>
        <p:spPr bwMode="auto">
          <a:xfrm>
            <a:off x="228600" y="2209800"/>
            <a:ext cx="8534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400" dirty="0"/>
              <a:t>SC4 seeks approval from the Main Committee for membership, duties and scope as documented on next 3 slides</a:t>
            </a:r>
          </a:p>
        </p:txBody>
      </p:sp>
    </p:spTree>
    <p:extLst>
      <p:ext uri="{BB962C8B-B14F-4D97-AF65-F5344CB8AC3E}">
        <p14:creationId xmlns:p14="http://schemas.microsoft.com/office/powerpoint/2010/main" val="3878833367"/>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a:extLst>
              <a:ext uri="{FF2B5EF4-FFF2-40B4-BE49-F238E27FC236}">
                <a16:creationId xmlns:a16="http://schemas.microsoft.com/office/drawing/2014/main" id="{F8B06072-0AB7-4204-A304-27952B4A8C2E}"/>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D7CDAEC9-59FA-4A30-AA18-AB40972E86AB}" type="slidenum">
              <a:rPr lang="en-US" altLang="en-US" sz="1400"/>
              <a:pPr eaLnBrk="1" hangingPunct="1">
                <a:spcBef>
                  <a:spcPct val="0"/>
                </a:spcBef>
                <a:buFontTx/>
                <a:buNone/>
              </a:pPr>
              <a:t>13</a:t>
            </a:fld>
            <a:endParaRPr lang="en-US" altLang="en-US" sz="1400"/>
          </a:p>
        </p:txBody>
      </p:sp>
      <p:sp>
        <p:nvSpPr>
          <p:cNvPr id="4099" name="Rectangle 457">
            <a:extLst>
              <a:ext uri="{FF2B5EF4-FFF2-40B4-BE49-F238E27FC236}">
                <a16:creationId xmlns:a16="http://schemas.microsoft.com/office/drawing/2014/main" id="{85C919EA-5908-4C50-94FA-C480C5E3F292}"/>
              </a:ext>
            </a:extLst>
          </p:cNvPr>
          <p:cNvSpPr>
            <a:spLocks noGrp="1" noChangeArrowheads="1"/>
          </p:cNvSpPr>
          <p:nvPr>
            <p:ph type="title"/>
          </p:nvPr>
        </p:nvSpPr>
        <p:spPr>
          <a:xfrm>
            <a:off x="1905000" y="76200"/>
            <a:ext cx="7239000" cy="1143000"/>
          </a:xfrm>
        </p:spPr>
        <p:txBody>
          <a:bodyPr/>
          <a:lstStyle/>
          <a:p>
            <a:pPr eaLnBrk="1" hangingPunct="1"/>
            <a:r>
              <a:rPr lang="en-US" altLang="en-US" sz="3200" b="1" dirty="0"/>
              <a:t>Accredited Standards Committee </a:t>
            </a:r>
            <a:br>
              <a:rPr lang="en-US" altLang="en-US" sz="3200" b="1" dirty="0"/>
            </a:br>
            <a:r>
              <a:rPr lang="en-US" altLang="en-US" sz="3200" b="1" dirty="0"/>
              <a:t>C63</a:t>
            </a:r>
            <a:r>
              <a:rPr lang="en-US" altLang="en-US" sz="3200" b="1" baseline="30000" dirty="0"/>
              <a:t>®</a:t>
            </a:r>
            <a:r>
              <a:rPr lang="en-US" altLang="en-US" sz="3200" b="1" dirty="0"/>
              <a:t> - EMC</a:t>
            </a:r>
            <a:r>
              <a:rPr lang="en-US" altLang="en-US" sz="3200" dirty="0"/>
              <a:t> </a:t>
            </a:r>
          </a:p>
        </p:txBody>
      </p:sp>
      <p:pic>
        <p:nvPicPr>
          <p:cNvPr id="4100" name="Picture 459">
            <a:extLst>
              <a:ext uri="{FF2B5EF4-FFF2-40B4-BE49-F238E27FC236}">
                <a16:creationId xmlns:a16="http://schemas.microsoft.com/office/drawing/2014/main" id="{66C3B06F-AB20-4883-B4DC-954690BC85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1" name="Text Box 463">
            <a:extLst>
              <a:ext uri="{FF2B5EF4-FFF2-40B4-BE49-F238E27FC236}">
                <a16:creationId xmlns:a16="http://schemas.microsoft.com/office/drawing/2014/main" id="{1C59F8B2-CDC7-4126-874C-25F4CB8958E0}"/>
              </a:ext>
            </a:extLst>
          </p:cNvPr>
          <p:cNvSpPr txBox="1">
            <a:spLocks noChangeArrowheads="1"/>
          </p:cNvSpPr>
          <p:nvPr/>
        </p:nvSpPr>
        <p:spPr bwMode="auto">
          <a:xfrm>
            <a:off x="0" y="1152525"/>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a:t>Membership of Subcommittee</a:t>
            </a:r>
          </a:p>
        </p:txBody>
      </p:sp>
      <p:sp>
        <p:nvSpPr>
          <p:cNvPr id="4102" name="Line 464">
            <a:extLst>
              <a:ext uri="{FF2B5EF4-FFF2-40B4-BE49-F238E27FC236}">
                <a16:creationId xmlns:a16="http://schemas.microsoft.com/office/drawing/2014/main" id="{AFAB16A1-B167-49A8-B01F-97247B05CE78}"/>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3" name="Text Box 465">
            <a:extLst>
              <a:ext uri="{FF2B5EF4-FFF2-40B4-BE49-F238E27FC236}">
                <a16:creationId xmlns:a16="http://schemas.microsoft.com/office/drawing/2014/main" id="{1A108742-AE71-453A-8826-748EE497E790}"/>
              </a:ext>
            </a:extLst>
          </p:cNvPr>
          <p:cNvSpPr txBox="1">
            <a:spLocks noChangeArrowheads="1"/>
          </p:cNvSpPr>
          <p:nvPr/>
        </p:nvSpPr>
        <p:spPr bwMode="auto">
          <a:xfrm>
            <a:off x="381000" y="6324600"/>
            <a:ext cx="85344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2000" dirty="0"/>
              <a:t>Total members </a:t>
            </a:r>
            <a:r>
              <a:rPr lang="en-US" altLang="en-US" sz="2000"/>
              <a:t>– 29 </a:t>
            </a:r>
            <a:r>
              <a:rPr lang="en-US" altLang="en-US" sz="2000" dirty="0"/>
              <a:t>				</a:t>
            </a:r>
            <a:r>
              <a:rPr lang="en-US" altLang="en-US" sz="1400" dirty="0"/>
              <a:t>(* New member)</a:t>
            </a:r>
            <a:endParaRPr lang="en-US" altLang="en-US" sz="2000" dirty="0"/>
          </a:p>
        </p:txBody>
      </p:sp>
      <p:sp>
        <p:nvSpPr>
          <p:cNvPr id="4292" name="Rectangle 9">
            <a:extLst>
              <a:ext uri="{FF2B5EF4-FFF2-40B4-BE49-F238E27FC236}">
                <a16:creationId xmlns:a16="http://schemas.microsoft.com/office/drawing/2014/main" id="{7CF95D5A-83B5-4674-AD0D-7A43A11451AA}"/>
              </a:ext>
            </a:extLst>
          </p:cNvPr>
          <p:cNvSpPr>
            <a:spLocks noChangeArrowheads="1"/>
          </p:cNvSpPr>
          <p:nvPr/>
        </p:nvSpPr>
        <p:spPr bwMode="auto">
          <a:xfrm>
            <a:off x="847725" y="17399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000"/>
          </a:p>
        </p:txBody>
      </p:sp>
      <p:graphicFrame>
        <p:nvGraphicFramePr>
          <p:cNvPr id="2" name="Table 1">
            <a:extLst>
              <a:ext uri="{FF2B5EF4-FFF2-40B4-BE49-F238E27FC236}">
                <a16:creationId xmlns:a16="http://schemas.microsoft.com/office/drawing/2014/main" id="{7F58F9D8-1651-6EEF-7837-4CCC7DD83F70}"/>
              </a:ext>
            </a:extLst>
          </p:cNvPr>
          <p:cNvGraphicFramePr>
            <a:graphicFrameLocks noGrp="1"/>
          </p:cNvGraphicFramePr>
          <p:nvPr>
            <p:extLst>
              <p:ext uri="{D42A27DB-BD31-4B8C-83A1-F6EECF244321}">
                <p14:modId xmlns:p14="http://schemas.microsoft.com/office/powerpoint/2010/main" val="480397527"/>
              </p:ext>
            </p:extLst>
          </p:nvPr>
        </p:nvGraphicFramePr>
        <p:xfrm>
          <a:off x="2329477" y="1600202"/>
          <a:ext cx="5061922" cy="4721222"/>
        </p:xfrm>
        <a:graphic>
          <a:graphicData uri="http://schemas.openxmlformats.org/drawingml/2006/table">
            <a:tbl>
              <a:tblPr/>
              <a:tblGrid>
                <a:gridCol w="1409518">
                  <a:extLst>
                    <a:ext uri="{9D8B030D-6E8A-4147-A177-3AD203B41FA5}">
                      <a16:colId xmlns:a16="http://schemas.microsoft.com/office/drawing/2014/main" val="3685280769"/>
                    </a:ext>
                  </a:extLst>
                </a:gridCol>
                <a:gridCol w="836820">
                  <a:extLst>
                    <a:ext uri="{9D8B030D-6E8A-4147-A177-3AD203B41FA5}">
                      <a16:colId xmlns:a16="http://schemas.microsoft.com/office/drawing/2014/main" val="1680596964"/>
                    </a:ext>
                  </a:extLst>
                </a:gridCol>
                <a:gridCol w="2815584">
                  <a:extLst>
                    <a:ext uri="{9D8B030D-6E8A-4147-A177-3AD203B41FA5}">
                      <a16:colId xmlns:a16="http://schemas.microsoft.com/office/drawing/2014/main" val="4050006109"/>
                    </a:ext>
                  </a:extLst>
                </a:gridCol>
              </a:tblGrid>
              <a:tr h="140808">
                <a:tc>
                  <a:txBody>
                    <a:bodyPr/>
                    <a:lstStyle/>
                    <a:p>
                      <a:pPr marL="0" marR="0">
                        <a:spcBef>
                          <a:spcPts val="0"/>
                        </a:spcBef>
                        <a:spcAft>
                          <a:spcPts val="1000"/>
                        </a:spcAft>
                      </a:pPr>
                      <a:r>
                        <a:rPr lang="en-US" sz="700" b="1">
                          <a:solidFill>
                            <a:srgbClr val="FFFFFF"/>
                          </a:solidFill>
                          <a:effectLst/>
                          <a:latin typeface="Arial" panose="020B0604020202020204" pitchFamily="34" charset="0"/>
                        </a:rPr>
                        <a:t>Name</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spcBef>
                          <a:spcPts val="0"/>
                        </a:spcBef>
                        <a:spcAft>
                          <a:spcPts val="1000"/>
                        </a:spcAft>
                      </a:pPr>
                      <a:r>
                        <a:rPr lang="en-US" sz="700" b="1">
                          <a:solidFill>
                            <a:srgbClr val="FFFFFF"/>
                          </a:solidFill>
                          <a:effectLst/>
                          <a:latin typeface="Arial" panose="020B0604020202020204" pitchFamily="34" charset="0"/>
                        </a:rPr>
                        <a:t>Role in SC</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tc>
                  <a:txBody>
                    <a:bodyPr/>
                    <a:lstStyle/>
                    <a:p>
                      <a:pPr marL="0" marR="0">
                        <a:spcBef>
                          <a:spcPts val="0"/>
                        </a:spcBef>
                        <a:spcAft>
                          <a:spcPts val="1000"/>
                        </a:spcAft>
                      </a:pPr>
                      <a:r>
                        <a:rPr lang="en-US" sz="700" b="1">
                          <a:solidFill>
                            <a:srgbClr val="FFFFFF"/>
                          </a:solidFill>
                          <a:effectLst/>
                          <a:latin typeface="Arial" panose="020B0604020202020204" pitchFamily="34" charset="0"/>
                        </a:rPr>
                        <a:t>Affiliation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solidFill>
                      <a:srgbClr val="000080"/>
                    </a:solidFill>
                  </a:tcPr>
                </a:tc>
                <a:extLst>
                  <a:ext uri="{0D108BD9-81ED-4DB2-BD59-A6C34878D82A}">
                    <a16:rowId xmlns:a16="http://schemas.microsoft.com/office/drawing/2014/main" val="3849574047"/>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3"/>
                        </a:rPr>
                        <a:t>Abbondante, Nicholas</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Intertek (Primary Rep)</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826205504"/>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4"/>
                        </a:rPr>
                        <a:t>Antola, Michael</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UL LLC (Alternate Rep)</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088405165"/>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5"/>
                        </a:rPr>
                        <a:t>Case, Dave</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Vice Chair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Consultant (Individual)</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537486192"/>
                  </a:ext>
                </a:extLst>
              </a:tr>
              <a:tr h="22975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6"/>
                        </a:rPr>
                        <a:t>Chamberlain, David </a:t>
                      </a:r>
                      <a:r>
                        <a:rPr lang="en-US" sz="700" b="1">
                          <a:effectLst/>
                          <a:latin typeface="Arial" panose="020B0604020202020204" pitchFamily="34" charset="0"/>
                        </a:rPr>
                        <a:t> </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Innovation, Science &amp; Economic Development Canada</a:t>
                      </a:r>
                      <a:br>
                        <a:rPr lang="en-US" sz="700" b="1">
                          <a:effectLst/>
                          <a:latin typeface="Arial" panose="020B0604020202020204" pitchFamily="34" charset="0"/>
                        </a:rPr>
                      </a:br>
                      <a:r>
                        <a:rPr lang="en-US" sz="700" b="1">
                          <a:effectLst/>
                          <a:latin typeface="Arial" panose="020B0604020202020204" pitchFamily="34" charset="0"/>
                        </a:rPr>
                        <a:t>(Expert)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291159002"/>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7"/>
                        </a:rPr>
                        <a:t>Chen, Zhong</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ETS-Lindgren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4028183101"/>
                  </a:ext>
                </a:extLst>
              </a:tr>
              <a:tr h="224973">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8"/>
                        </a:rPr>
                        <a:t>Coder, Jason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NIST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181668355"/>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9"/>
                        </a:rPr>
                        <a:t>DeLisi, Bob</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Chair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UL LLC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052395550"/>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0"/>
                        </a:rPr>
                        <a:t>Elliott, William (Mac)</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TÜV SÜD America, Inc.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212495774"/>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1"/>
                        </a:rPr>
                        <a:t>Friden, Jonas</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Ericsson AB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099397746"/>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2"/>
                        </a:rPr>
                        <a:t>Graff, William</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TÜV Rheinland of North America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438884724"/>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3"/>
                        </a:rPr>
                        <a:t>Heckrotte, Mike</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UL LLC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882595866"/>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4"/>
                        </a:rPr>
                        <a:t>Hodes, Harry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Consultant (Individual)</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3206117549"/>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5"/>
                        </a:rPr>
                        <a:t>Hoolihan, Dan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Hoolihan EMC Consulting (Individual)</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307894591"/>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6"/>
                        </a:rPr>
                        <a:t>House, Jody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Element Materials Technology (Alternate)</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85414965"/>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7"/>
                        </a:rPr>
                        <a:t>Jones, Steve</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FCC Laboratory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612236991"/>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8"/>
                        </a:rPr>
                        <a:t>Kiemel, Greg</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Apple Inc.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445774175"/>
                  </a:ext>
                </a:extLst>
              </a:tr>
              <a:tr h="228164">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19"/>
                        </a:rPr>
                        <a:t>Klinger, Jeff</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Cetecom, Inc.</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4168055880"/>
                  </a:ext>
                </a:extLst>
              </a:tr>
              <a:tr h="228164">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0"/>
                        </a:rPr>
                        <a:t>Kramer, Doug</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Apple Inc.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3398581625"/>
                  </a:ext>
                </a:extLst>
              </a:tr>
              <a:tr h="228164">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1"/>
                        </a:rPr>
                        <a:t>Lee, Edmund</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Apple Inc.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263562887"/>
                  </a:ext>
                </a:extLst>
              </a:tr>
              <a:tr h="228164">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2"/>
                        </a:rPr>
                        <a:t>Mahn, Terry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Fish &amp; Richardson P.C.</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285944526"/>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3"/>
                        </a:rPr>
                        <a:t>Mendoza, Ernesto</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Signify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3390248055"/>
                  </a:ext>
                </a:extLst>
              </a:tr>
              <a:tr h="22975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4"/>
                        </a:rPr>
                        <a:t>Molaei, Nima</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Element Materials Technology Washington DC LLC</a:t>
                      </a:r>
                      <a:br>
                        <a:rPr lang="en-US" sz="700" b="1">
                          <a:effectLst/>
                          <a:latin typeface="Arial" panose="020B0604020202020204" pitchFamily="34" charset="0"/>
                        </a:rPr>
                      </a:br>
                      <a:r>
                        <a:rPr lang="en-US" sz="700" b="1">
                          <a:effectLst/>
                          <a:latin typeface="Arial" panose="020B0604020202020204" pitchFamily="34" charset="0"/>
                        </a:rPr>
                        <a:t>(Alternate Rep)</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733033309"/>
                  </a:ext>
                </a:extLst>
              </a:tr>
              <a:tr h="238534">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5"/>
                        </a:rPr>
                        <a:t>Nixon, Jason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Innovation, Science &amp; Economic Development Canada</a:t>
                      </a:r>
                      <a:br>
                        <a:rPr lang="en-US" sz="700" b="1">
                          <a:effectLst/>
                          <a:latin typeface="Arial" panose="020B0604020202020204" pitchFamily="34" charset="0"/>
                        </a:rPr>
                      </a:br>
                      <a:r>
                        <a:rPr lang="en-US" sz="700" b="1">
                          <a:effectLst/>
                          <a:latin typeface="Arial" panose="020B0604020202020204" pitchFamily="34" charset="0"/>
                        </a:rPr>
                        <a:t>(Primary Rep)</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4174397881"/>
                  </a:ext>
                </a:extLst>
              </a:tr>
              <a:tr h="22975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6"/>
                        </a:rPr>
                        <a:t>Pino, Dan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Element Materials Technology Washington DC LLC</a:t>
                      </a:r>
                      <a:br>
                        <a:rPr lang="en-US" sz="700" b="1">
                          <a:effectLst/>
                          <a:latin typeface="Arial" panose="020B0604020202020204" pitchFamily="34" charset="0"/>
                        </a:rPr>
                      </a:br>
                      <a:r>
                        <a:rPr lang="en-US" sz="700" b="1">
                          <a:effectLst/>
                          <a:latin typeface="Arial" panose="020B0604020202020204" pitchFamily="34" charset="0"/>
                        </a:rPr>
                        <a:t>(Technical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222069657"/>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7"/>
                        </a:rPr>
                        <a:t>Royer, Tim</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TIMCO Engineering Inc., an IIA Company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840999739"/>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8"/>
                        </a:rPr>
                        <a:t>Salem, Pelin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Cisco Systems, Inc. (Technical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2121246083"/>
                  </a:ext>
                </a:extLst>
              </a:tr>
              <a:tr h="22975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29"/>
                        </a:rPr>
                        <a:t>Sigouin, Dan</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TIMCO Engineering Inc., an IIA Company (Technical Expert)</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3585121504"/>
                  </a:ext>
                </a:extLst>
              </a:tr>
              <a:tr h="217393">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30"/>
                        </a:rPr>
                        <a:t>Skoglund, Kenth</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effectLst/>
                          <a:latin typeface="Arial" panose="020B0604020202020204" pitchFamily="34" charset="0"/>
                        </a:rPr>
                        <a:t>Ericsson AB (Primary)</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1685384268"/>
                  </a:ext>
                </a:extLst>
              </a:tr>
              <a:tr h="114879">
                <a:tc>
                  <a:txBody>
                    <a:bodyPr/>
                    <a:lstStyle/>
                    <a:p>
                      <a:pPr marL="0" marR="0">
                        <a:spcBef>
                          <a:spcPts val="0"/>
                        </a:spcBef>
                        <a:spcAft>
                          <a:spcPts val="1000"/>
                        </a:spcAft>
                      </a:pPr>
                      <a:r>
                        <a:rPr lang="en-US" sz="700" b="1" u="sng">
                          <a:solidFill>
                            <a:srgbClr val="0000FF"/>
                          </a:solidFill>
                          <a:effectLst/>
                          <a:latin typeface="Arial" panose="020B0604020202020204" pitchFamily="34" charset="0"/>
                          <a:hlinkClick r:id="rId31"/>
                        </a:rPr>
                        <a:t>Zimmerman, Dave</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a:solidFill>
                            <a:srgbClr val="000000"/>
                          </a:solidFill>
                          <a:effectLst/>
                          <a:latin typeface="Arial" panose="020B0604020202020204" pitchFamily="34" charset="0"/>
                        </a:rPr>
                        <a:t>Member</a:t>
                      </a:r>
                      <a:endParaRPr lang="en-US" sz="70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tc>
                  <a:txBody>
                    <a:bodyPr/>
                    <a:lstStyle/>
                    <a:p>
                      <a:pPr marL="0" marR="0">
                        <a:spcBef>
                          <a:spcPts val="0"/>
                        </a:spcBef>
                        <a:spcAft>
                          <a:spcPts val="1000"/>
                        </a:spcAft>
                      </a:pPr>
                      <a:r>
                        <a:rPr lang="en-US" sz="700" b="1" dirty="0">
                          <a:effectLst/>
                          <a:latin typeface="Arial" panose="020B0604020202020204" pitchFamily="34" charset="0"/>
                        </a:rPr>
                        <a:t>Spectrum EMC, LLC (Individual)</a:t>
                      </a:r>
                      <a:endParaRPr lang="en-US" sz="700" dirty="0">
                        <a:effectLst/>
                        <a:latin typeface="Calibri" panose="020F0502020204030204" pitchFamily="34" charset="0"/>
                      </a:endParaRPr>
                    </a:p>
                  </a:txBody>
                  <a:tcPr marL="41298" marR="41298" marT="0" marB="0">
                    <a:lnL w="12700" cap="flat" cmpd="sng" algn="ctr">
                      <a:solidFill>
                        <a:srgbClr val="000080"/>
                      </a:solidFill>
                      <a:prstDash val="solid"/>
                      <a:round/>
                      <a:headEnd type="none" w="med" len="med"/>
                      <a:tailEnd type="none" w="med" len="med"/>
                    </a:lnL>
                    <a:lnR w="12700" cap="flat" cmpd="sng" algn="ctr">
                      <a:solidFill>
                        <a:srgbClr val="000080"/>
                      </a:solidFill>
                      <a:prstDash val="solid"/>
                      <a:round/>
                      <a:headEnd type="none" w="med" len="med"/>
                      <a:tailEnd type="none" w="med" len="med"/>
                    </a:lnR>
                    <a:lnT w="12700" cap="flat" cmpd="sng" algn="ctr">
                      <a:solidFill>
                        <a:srgbClr val="000080"/>
                      </a:solidFill>
                      <a:prstDash val="solid"/>
                      <a:round/>
                      <a:headEnd type="none" w="med" len="med"/>
                      <a:tailEnd type="none" w="med" len="med"/>
                    </a:lnT>
                    <a:lnB w="12700" cap="flat" cmpd="sng" algn="ctr">
                      <a:solidFill>
                        <a:srgbClr val="000080"/>
                      </a:solidFill>
                      <a:prstDash val="solid"/>
                      <a:round/>
                      <a:headEnd type="none" w="med" len="med"/>
                      <a:tailEnd type="none" w="med" len="med"/>
                    </a:lnB>
                  </a:tcPr>
                </a:tc>
                <a:extLst>
                  <a:ext uri="{0D108BD9-81ED-4DB2-BD59-A6C34878D82A}">
                    <a16:rowId xmlns:a16="http://schemas.microsoft.com/office/drawing/2014/main" val="390979458"/>
                  </a:ext>
                </a:extLst>
              </a:tr>
            </a:tbl>
          </a:graphicData>
        </a:graphic>
      </p:graphicFrame>
      <p:sp>
        <p:nvSpPr>
          <p:cNvPr id="4" name="Rectangle 1">
            <a:extLst>
              <a:ext uri="{FF2B5EF4-FFF2-40B4-BE49-F238E27FC236}">
                <a16:creationId xmlns:a16="http://schemas.microsoft.com/office/drawing/2014/main" id="{32A0E29C-7465-716E-7496-791E9FC9D2DF}"/>
              </a:ext>
            </a:extLst>
          </p:cNvPr>
          <p:cNvSpPr>
            <a:spLocks noChangeArrowheads="1"/>
          </p:cNvSpPr>
          <p:nvPr/>
        </p:nvSpPr>
        <p:spPr bwMode="auto">
          <a:xfrm>
            <a:off x="2328863" y="1653995"/>
            <a:ext cx="103201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000000"/>
                </a:solidFill>
                <a:effectLst/>
                <a:latin typeface="Arial" panose="020B0604020202020204" pitchFamily="34" charset="0"/>
                <a:cs typeface="Arial" panose="020B060402020202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CBE51D-A0C0-4A05-B0F1-07EB31A0D185}"/>
              </a:ext>
            </a:extLst>
          </p:cNvPr>
          <p:cNvSpPr>
            <a:spLocks noGrp="1"/>
          </p:cNvSpPr>
          <p:nvPr>
            <p:ph type="sldNum" sz="quarter" idx="12"/>
          </p:nvPr>
        </p:nvSpPr>
        <p:spPr/>
        <p:txBody>
          <a:bodyPr/>
          <a:lstStyle/>
          <a:p>
            <a:fld id="{D6A076FB-8C9F-4D81-90E5-0C019712A3B2}" type="slidenum">
              <a:rPr lang="en-US" altLang="en-US" smtClean="0"/>
              <a:pPr/>
              <a:t>2</a:t>
            </a:fld>
            <a:endParaRPr lang="en-US" altLang="en-US"/>
          </a:p>
        </p:txBody>
      </p:sp>
      <p:sp>
        <p:nvSpPr>
          <p:cNvPr id="4" name="Rectangle 3">
            <a:extLst>
              <a:ext uri="{FF2B5EF4-FFF2-40B4-BE49-F238E27FC236}">
                <a16:creationId xmlns:a16="http://schemas.microsoft.com/office/drawing/2014/main" id="{03DC3A9D-3548-4493-8FB7-41AE640C3349}"/>
              </a:ext>
            </a:extLst>
          </p:cNvPr>
          <p:cNvSpPr/>
          <p:nvPr/>
        </p:nvSpPr>
        <p:spPr>
          <a:xfrm>
            <a:off x="479898" y="1905000"/>
            <a:ext cx="8229600" cy="4401205"/>
          </a:xfrm>
          <a:prstGeom prst="rect">
            <a:avLst/>
          </a:prstGeom>
        </p:spPr>
        <p:txBody>
          <a:bodyPr wrap="square">
            <a:spAutoFit/>
          </a:bodyPr>
          <a:lstStyle/>
          <a:p>
            <a:pPr marL="342900" indent="-342900">
              <a:buFont typeface="Arial" panose="020B0604020202020204" pitchFamily="34" charset="0"/>
              <a:buChar char="•"/>
            </a:pPr>
            <a:r>
              <a:rPr lang="en-US" altLang="en-US" sz="2000" dirty="0"/>
              <a:t>C63.10 - American National Standard for Testing Unlicensed Wireless Devices</a:t>
            </a:r>
          </a:p>
          <a:p>
            <a:pPr marL="342900" indent="-342900">
              <a:buFont typeface="Arial" panose="020B0604020202020204" pitchFamily="34" charset="0"/>
              <a:buChar char="•"/>
            </a:pPr>
            <a:r>
              <a:rPr lang="en-US" altLang="en-US" sz="2000" dirty="0"/>
              <a:t>C63.10 Corrigendum- American National Standard for Testing Unlicensed Wireless Devices – </a:t>
            </a:r>
            <a:r>
              <a:rPr lang="en-US" altLang="en-US" sz="2000" dirty="0">
                <a:solidFill>
                  <a:srgbClr val="FF0000"/>
                </a:solidFill>
              </a:rPr>
              <a:t>new PINS for ed4.0 approved</a:t>
            </a:r>
            <a:endParaRPr lang="en-US" altLang="en-US" sz="2000" dirty="0"/>
          </a:p>
          <a:p>
            <a:pPr marL="342900" indent="-342900">
              <a:buFont typeface="Arial" panose="020B0604020202020204" pitchFamily="34" charset="0"/>
              <a:buChar char="•"/>
            </a:pPr>
            <a:r>
              <a:rPr lang="en-US" altLang="en-US" sz="2000" dirty="0"/>
              <a:t>C63.26 - American National Standard of procedures for compliance testing of transmitters used in licensed radio services</a:t>
            </a:r>
          </a:p>
          <a:p>
            <a:pPr marL="342900" indent="-342900">
              <a:buFont typeface="Arial" panose="020B0604020202020204" pitchFamily="34" charset="0"/>
              <a:buChar char="•"/>
            </a:pPr>
            <a:r>
              <a:rPr lang="en-US" altLang="en-US" sz="2000" dirty="0"/>
              <a:t>C63.29 - American National Standard of procedures for compliance testing of lighting products – </a:t>
            </a:r>
            <a:r>
              <a:rPr lang="en-US" altLang="en-US" sz="2000" dirty="0">
                <a:solidFill>
                  <a:srgbClr val="FF0000"/>
                </a:solidFill>
              </a:rPr>
              <a:t>PINS to be generated</a:t>
            </a:r>
            <a:endParaRPr lang="en-US" altLang="en-US" sz="2000" dirty="0"/>
          </a:p>
          <a:p>
            <a:pPr marL="342900" indent="-342900">
              <a:buFont typeface="Arial" panose="020B0604020202020204" pitchFamily="34" charset="0"/>
              <a:buChar char="•"/>
            </a:pPr>
            <a:r>
              <a:rPr lang="en-US" altLang="en-US" sz="2000" dirty="0"/>
              <a:t>C63.30 - American National Standard of procedures for compliance testing of Wireless Power Transfer products</a:t>
            </a:r>
          </a:p>
          <a:p>
            <a:pPr marL="342900" indent="-342900">
              <a:buFont typeface="Arial" panose="020B0604020202020204" pitchFamily="34" charset="0"/>
              <a:buChar char="•"/>
            </a:pPr>
            <a:r>
              <a:rPr lang="en-US" altLang="en-US" sz="2000" dirty="0"/>
              <a:t>C63.31 - American National Standard for compliance testing of Industrial, Scientific and Medical (ISM) Equipment</a:t>
            </a:r>
          </a:p>
          <a:p>
            <a:pPr marL="342900" indent="-342900">
              <a:buFont typeface="Arial" panose="020B0604020202020204" pitchFamily="34" charset="0"/>
              <a:buChar char="•"/>
            </a:pPr>
            <a:r>
              <a:rPr lang="en-US" altLang="en-US" sz="2000" dirty="0"/>
              <a:t>Massive MIMO SC Working group</a:t>
            </a:r>
          </a:p>
        </p:txBody>
      </p:sp>
      <p:sp>
        <p:nvSpPr>
          <p:cNvPr id="5" name="Text Box 463">
            <a:extLst>
              <a:ext uri="{FF2B5EF4-FFF2-40B4-BE49-F238E27FC236}">
                <a16:creationId xmlns:a16="http://schemas.microsoft.com/office/drawing/2014/main" id="{4E5CDC9D-1629-4D3C-B96D-9A83CDB88705}"/>
              </a:ext>
            </a:extLst>
          </p:cNvPr>
          <p:cNvSpPr txBox="1">
            <a:spLocks noChangeArrowheads="1"/>
          </p:cNvSpPr>
          <p:nvPr/>
        </p:nvSpPr>
        <p:spPr bwMode="auto">
          <a:xfrm>
            <a:off x="0" y="1304925"/>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Duties of Subcommittee 4</a:t>
            </a:r>
          </a:p>
        </p:txBody>
      </p:sp>
      <p:sp>
        <p:nvSpPr>
          <p:cNvPr id="6" name="Rectangle 457">
            <a:extLst>
              <a:ext uri="{FF2B5EF4-FFF2-40B4-BE49-F238E27FC236}">
                <a16:creationId xmlns:a16="http://schemas.microsoft.com/office/drawing/2014/main" id="{E5281BB4-173C-4F87-84AE-E9E8B4013FAA}"/>
              </a:ext>
            </a:extLst>
          </p:cNvPr>
          <p:cNvSpPr txBox="1">
            <a:spLocks noChangeArrowheads="1"/>
          </p:cNvSpPr>
          <p:nvPr/>
        </p:nvSpPr>
        <p:spPr bwMode="auto">
          <a:xfrm>
            <a:off x="1905000" y="76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200" b="1" kern="0"/>
              <a:t>Accredited Standards Committee </a:t>
            </a:r>
            <a:br>
              <a:rPr lang="en-US" altLang="en-US" sz="3200" b="1" kern="0"/>
            </a:br>
            <a:r>
              <a:rPr lang="en-US" altLang="en-US" sz="3200" b="1" kern="0"/>
              <a:t>C63</a:t>
            </a:r>
            <a:r>
              <a:rPr lang="en-US" altLang="en-US" sz="3200" b="1" kern="0" baseline="30000"/>
              <a:t>®</a:t>
            </a:r>
            <a:r>
              <a:rPr lang="en-US" altLang="en-US" sz="3200" b="1" kern="0"/>
              <a:t> - EMC</a:t>
            </a:r>
            <a:r>
              <a:rPr lang="en-US" altLang="en-US" sz="3200" b="0" kern="0"/>
              <a:t> </a:t>
            </a:r>
            <a:endParaRPr lang="en-US" altLang="en-US" sz="3200" b="0" kern="0" dirty="0"/>
          </a:p>
        </p:txBody>
      </p:sp>
      <p:pic>
        <p:nvPicPr>
          <p:cNvPr id="7" name="Picture 459">
            <a:extLst>
              <a:ext uri="{FF2B5EF4-FFF2-40B4-BE49-F238E27FC236}">
                <a16:creationId xmlns:a16="http://schemas.microsoft.com/office/drawing/2014/main" id="{6BB31436-85E6-4D72-AEB3-ADABD6903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3774743"/>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CBE51D-A0C0-4A05-B0F1-07EB31A0D185}"/>
              </a:ext>
            </a:extLst>
          </p:cNvPr>
          <p:cNvSpPr>
            <a:spLocks noGrp="1"/>
          </p:cNvSpPr>
          <p:nvPr>
            <p:ph type="sldNum" sz="quarter" idx="12"/>
          </p:nvPr>
        </p:nvSpPr>
        <p:spPr/>
        <p:txBody>
          <a:bodyPr/>
          <a:lstStyle/>
          <a:p>
            <a:fld id="{D6A076FB-8C9F-4D81-90E5-0C019712A3B2}" type="slidenum">
              <a:rPr lang="en-US" altLang="en-US" smtClean="0"/>
              <a:pPr/>
              <a:t>3</a:t>
            </a:fld>
            <a:endParaRPr lang="en-US" altLang="en-US"/>
          </a:p>
        </p:txBody>
      </p:sp>
      <p:sp>
        <p:nvSpPr>
          <p:cNvPr id="4" name="Rectangle 3">
            <a:extLst>
              <a:ext uri="{FF2B5EF4-FFF2-40B4-BE49-F238E27FC236}">
                <a16:creationId xmlns:a16="http://schemas.microsoft.com/office/drawing/2014/main" id="{03DC3A9D-3548-4493-8FB7-41AE640C3349}"/>
              </a:ext>
            </a:extLst>
          </p:cNvPr>
          <p:cNvSpPr/>
          <p:nvPr/>
        </p:nvSpPr>
        <p:spPr>
          <a:xfrm>
            <a:off x="479898" y="2286000"/>
            <a:ext cx="8229600" cy="3108543"/>
          </a:xfrm>
          <a:prstGeom prst="rect">
            <a:avLst/>
          </a:prstGeom>
        </p:spPr>
        <p:txBody>
          <a:bodyPr wrap="square">
            <a:spAutoFit/>
          </a:bodyPr>
          <a:lstStyle/>
          <a:p>
            <a:r>
              <a:rPr lang="en-US" altLang="en-US" sz="2800" dirty="0"/>
              <a:t>Subcommittee 4 is responsible for writing and maintaining existing and proposed C63® standards for wireless and ISM devices (</a:t>
            </a:r>
            <a:r>
              <a:rPr lang="en-US" altLang="en-US" sz="2800" dirty="0" err="1"/>
              <a:t>e.g.lighting</a:t>
            </a:r>
            <a:r>
              <a:rPr lang="en-US" altLang="en-US" sz="2800" dirty="0"/>
              <a:t>, wireless power transfer, Industrial and dielectric heaters, and similar equipment), as assigned by the Main Committee ANSC-C63®.</a:t>
            </a:r>
          </a:p>
        </p:txBody>
      </p:sp>
      <p:sp>
        <p:nvSpPr>
          <p:cNvPr id="5" name="Text Box 463">
            <a:extLst>
              <a:ext uri="{FF2B5EF4-FFF2-40B4-BE49-F238E27FC236}">
                <a16:creationId xmlns:a16="http://schemas.microsoft.com/office/drawing/2014/main" id="{4E5CDC9D-1629-4D3C-B96D-9A83CDB88705}"/>
              </a:ext>
            </a:extLst>
          </p:cNvPr>
          <p:cNvSpPr txBox="1">
            <a:spLocks noChangeArrowheads="1"/>
          </p:cNvSpPr>
          <p:nvPr/>
        </p:nvSpPr>
        <p:spPr bwMode="auto">
          <a:xfrm>
            <a:off x="0" y="1600200"/>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800" dirty="0"/>
              <a:t>Scope of Subcommittee 4</a:t>
            </a:r>
          </a:p>
        </p:txBody>
      </p:sp>
      <p:sp>
        <p:nvSpPr>
          <p:cNvPr id="6" name="Rectangle 457">
            <a:extLst>
              <a:ext uri="{FF2B5EF4-FFF2-40B4-BE49-F238E27FC236}">
                <a16:creationId xmlns:a16="http://schemas.microsoft.com/office/drawing/2014/main" id="{E5281BB4-173C-4F87-84AE-E9E8B4013FAA}"/>
              </a:ext>
            </a:extLst>
          </p:cNvPr>
          <p:cNvSpPr txBox="1">
            <a:spLocks noChangeArrowheads="1"/>
          </p:cNvSpPr>
          <p:nvPr/>
        </p:nvSpPr>
        <p:spPr bwMode="auto">
          <a:xfrm>
            <a:off x="1905000" y="76200"/>
            <a:ext cx="7239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200" b="1" kern="0"/>
              <a:t>Accredited Standards Committee </a:t>
            </a:r>
            <a:br>
              <a:rPr lang="en-US" altLang="en-US" sz="3200" b="1" kern="0"/>
            </a:br>
            <a:r>
              <a:rPr lang="en-US" altLang="en-US" sz="3200" b="1" kern="0"/>
              <a:t>C63</a:t>
            </a:r>
            <a:r>
              <a:rPr lang="en-US" altLang="en-US" sz="3200" b="1" kern="0" baseline="30000"/>
              <a:t>®</a:t>
            </a:r>
            <a:r>
              <a:rPr lang="en-US" altLang="en-US" sz="3200" b="1" kern="0"/>
              <a:t> - EMC</a:t>
            </a:r>
            <a:r>
              <a:rPr lang="en-US" altLang="en-US" sz="3200" b="0" kern="0"/>
              <a:t> </a:t>
            </a:r>
            <a:endParaRPr lang="en-US" altLang="en-US" sz="3200" b="0" kern="0" dirty="0"/>
          </a:p>
        </p:txBody>
      </p:sp>
      <p:pic>
        <p:nvPicPr>
          <p:cNvPr id="7" name="Picture 459">
            <a:extLst>
              <a:ext uri="{FF2B5EF4-FFF2-40B4-BE49-F238E27FC236}">
                <a16:creationId xmlns:a16="http://schemas.microsoft.com/office/drawing/2014/main" id="{6BB31436-85E6-4D72-AEB3-ADABD69030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4908656"/>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064AD9B9-CB66-425C-A3D4-96174402CBD5}"/>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F1788EE-43E5-4514-B6AB-C50E86DBC314}" type="slidenum">
              <a:rPr lang="en-US" altLang="en-US" sz="1400"/>
              <a:pPr eaLnBrk="1" hangingPunct="1">
                <a:spcBef>
                  <a:spcPct val="0"/>
                </a:spcBef>
                <a:buFontTx/>
                <a:buNone/>
              </a:pPr>
              <a:t>4</a:t>
            </a:fld>
            <a:endParaRPr lang="en-US" altLang="en-US" sz="1400"/>
          </a:p>
        </p:txBody>
      </p:sp>
      <p:sp>
        <p:nvSpPr>
          <p:cNvPr id="7171" name="Rectangle 457">
            <a:extLst>
              <a:ext uri="{FF2B5EF4-FFF2-40B4-BE49-F238E27FC236}">
                <a16:creationId xmlns:a16="http://schemas.microsoft.com/office/drawing/2014/main" id="{B74FF64E-7332-4645-A727-5727C40E49E8}"/>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7172" name="Picture 459">
            <a:extLst>
              <a:ext uri="{FF2B5EF4-FFF2-40B4-BE49-F238E27FC236}">
                <a16:creationId xmlns:a16="http://schemas.microsoft.com/office/drawing/2014/main" id="{4319841A-646C-40A5-A0B8-E111FBD97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463">
            <a:extLst>
              <a:ext uri="{FF2B5EF4-FFF2-40B4-BE49-F238E27FC236}">
                <a16:creationId xmlns:a16="http://schemas.microsoft.com/office/drawing/2014/main" id="{4E92DFBA-8B4E-4C24-9C18-1B6C1C5CF051}"/>
              </a:ext>
            </a:extLst>
          </p:cNvPr>
          <p:cNvSpPr txBox="1">
            <a:spLocks noChangeArrowheads="1"/>
          </p:cNvSpPr>
          <p:nvPr/>
        </p:nvSpPr>
        <p:spPr bwMode="auto">
          <a:xfrm>
            <a:off x="0" y="1219200"/>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C63.10 Testing Unlicensed Wireless Devices</a:t>
            </a:r>
          </a:p>
          <a:p>
            <a:pPr algn="ctr" eaLnBrk="1" hangingPunct="1">
              <a:spcBef>
                <a:spcPct val="50000"/>
              </a:spcBef>
              <a:buFontTx/>
              <a:buNone/>
            </a:pPr>
            <a:endParaRPr lang="en-US" altLang="en-US" sz="2800" dirty="0"/>
          </a:p>
        </p:txBody>
      </p:sp>
      <p:sp>
        <p:nvSpPr>
          <p:cNvPr id="7174" name="Line 464">
            <a:extLst>
              <a:ext uri="{FF2B5EF4-FFF2-40B4-BE49-F238E27FC236}">
                <a16:creationId xmlns:a16="http://schemas.microsoft.com/office/drawing/2014/main" id="{4337332F-FE0E-406C-A875-5BC2A0885A1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TextBox 1">
            <a:extLst>
              <a:ext uri="{FF2B5EF4-FFF2-40B4-BE49-F238E27FC236}">
                <a16:creationId xmlns:a16="http://schemas.microsoft.com/office/drawing/2014/main" id="{EF384099-6419-42B7-8C89-8E8EFD06616F}"/>
              </a:ext>
            </a:extLst>
          </p:cNvPr>
          <p:cNvSpPr txBox="1">
            <a:spLocks noChangeArrowheads="1"/>
          </p:cNvSpPr>
          <p:nvPr/>
        </p:nvSpPr>
        <p:spPr bwMode="auto">
          <a:xfrm>
            <a:off x="714374" y="1804988"/>
            <a:ext cx="8048626" cy="2813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defRPr/>
            </a:pPr>
            <a:r>
              <a:rPr lang="en-US" altLang="en-US" sz="2400" dirty="0"/>
              <a:t>Corrigendum is published</a:t>
            </a:r>
          </a:p>
          <a:p>
            <a:pPr>
              <a:defRPr/>
            </a:pPr>
            <a:r>
              <a:rPr lang="en-US" altLang="en-US" sz="2400" dirty="0"/>
              <a:t>Amendment – Working group has completed work and has circulated the draft in the WG for comment</a:t>
            </a:r>
          </a:p>
          <a:p>
            <a:pPr lvl="1" eaLnBrk="1" hangingPunct="1">
              <a:spcBef>
                <a:spcPct val="0"/>
              </a:spcBef>
            </a:pPr>
            <a:r>
              <a:rPr lang="en-US" altLang="en-US" sz="2000" b="0" dirty="0">
                <a:cs typeface="Times New Roman" panose="02020603050405020304" pitchFamily="18" charset="0"/>
              </a:rPr>
              <a:t>Emission BW/99% OBW for signals where modulation components are more than 20dBc</a:t>
            </a:r>
          </a:p>
          <a:p>
            <a:pPr lvl="1" eaLnBrk="1" hangingPunct="1">
              <a:spcBef>
                <a:spcPct val="0"/>
              </a:spcBef>
            </a:pPr>
            <a:r>
              <a:rPr lang="en-US" altLang="en-US" sz="2000" b="0" dirty="0">
                <a:cs typeface="Times New Roman" panose="02020603050405020304" pitchFamily="18" charset="0"/>
              </a:rPr>
              <a:t>UWB guidance on anechoic material</a:t>
            </a:r>
          </a:p>
          <a:p>
            <a:pPr lvl="1" eaLnBrk="1" hangingPunct="1">
              <a:spcBef>
                <a:spcPct val="0"/>
              </a:spcBef>
            </a:pPr>
            <a:r>
              <a:rPr lang="en-US" altLang="en-US" sz="2000" b="0" dirty="0">
                <a:cs typeface="Times New Roman" panose="02020603050405020304" pitchFamily="18" charset="0"/>
              </a:rPr>
              <a:t>UNII 5.9GHz and 6E emission masks</a:t>
            </a:r>
          </a:p>
          <a:p>
            <a:pPr lvl="1" eaLnBrk="1" hangingPunct="1">
              <a:spcBef>
                <a:spcPct val="0"/>
              </a:spcBef>
            </a:pPr>
            <a:r>
              <a:rPr lang="en-US" altLang="en-US" sz="2000" b="0" dirty="0">
                <a:cs typeface="Times New Roman" panose="02020603050405020304" pitchFamily="18" charset="0"/>
              </a:rPr>
              <a:t>Scope expansion to upper frequency boundary</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a:extLst>
              <a:ext uri="{FF2B5EF4-FFF2-40B4-BE49-F238E27FC236}">
                <a16:creationId xmlns:a16="http://schemas.microsoft.com/office/drawing/2014/main" id="{064AD9B9-CB66-425C-A3D4-96174402CBD5}"/>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F1788EE-43E5-4514-B6AB-C50E86DBC314}" type="slidenum">
              <a:rPr lang="en-US" altLang="en-US" sz="1400"/>
              <a:pPr eaLnBrk="1" hangingPunct="1">
                <a:spcBef>
                  <a:spcPct val="0"/>
                </a:spcBef>
                <a:buFontTx/>
                <a:buNone/>
              </a:pPr>
              <a:t>5</a:t>
            </a:fld>
            <a:endParaRPr lang="en-US" altLang="en-US" sz="1400"/>
          </a:p>
        </p:txBody>
      </p:sp>
      <p:sp>
        <p:nvSpPr>
          <p:cNvPr id="7171" name="Rectangle 457">
            <a:extLst>
              <a:ext uri="{FF2B5EF4-FFF2-40B4-BE49-F238E27FC236}">
                <a16:creationId xmlns:a16="http://schemas.microsoft.com/office/drawing/2014/main" id="{B74FF64E-7332-4645-A727-5727C40E49E8}"/>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7172" name="Picture 459">
            <a:extLst>
              <a:ext uri="{FF2B5EF4-FFF2-40B4-BE49-F238E27FC236}">
                <a16:creationId xmlns:a16="http://schemas.microsoft.com/office/drawing/2014/main" id="{4319841A-646C-40A5-A0B8-E111FBD97B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3" name="Text Box 463">
            <a:extLst>
              <a:ext uri="{FF2B5EF4-FFF2-40B4-BE49-F238E27FC236}">
                <a16:creationId xmlns:a16="http://schemas.microsoft.com/office/drawing/2014/main" id="{4E92DFBA-8B4E-4C24-9C18-1B6C1C5CF051}"/>
              </a:ext>
            </a:extLst>
          </p:cNvPr>
          <p:cNvSpPr txBox="1">
            <a:spLocks noChangeArrowheads="1"/>
          </p:cNvSpPr>
          <p:nvPr/>
        </p:nvSpPr>
        <p:spPr bwMode="auto">
          <a:xfrm>
            <a:off x="0" y="1219200"/>
            <a:ext cx="914400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C63.10 Testing Unlicensed Wireless Devices</a:t>
            </a:r>
          </a:p>
          <a:p>
            <a:pPr algn="ctr" eaLnBrk="1" hangingPunct="1">
              <a:spcBef>
                <a:spcPct val="50000"/>
              </a:spcBef>
              <a:buFontTx/>
              <a:buNone/>
            </a:pPr>
            <a:endParaRPr lang="en-US" altLang="en-US" sz="2800" dirty="0"/>
          </a:p>
        </p:txBody>
      </p:sp>
      <p:sp>
        <p:nvSpPr>
          <p:cNvPr id="7174" name="Line 464">
            <a:extLst>
              <a:ext uri="{FF2B5EF4-FFF2-40B4-BE49-F238E27FC236}">
                <a16:creationId xmlns:a16="http://schemas.microsoft.com/office/drawing/2014/main" id="{4337332F-FE0E-406C-A875-5BC2A0885A1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5" name="TextBox 1">
            <a:extLst>
              <a:ext uri="{FF2B5EF4-FFF2-40B4-BE49-F238E27FC236}">
                <a16:creationId xmlns:a16="http://schemas.microsoft.com/office/drawing/2014/main" id="{EF384099-6419-42B7-8C89-8E8EFD06616F}"/>
              </a:ext>
            </a:extLst>
          </p:cNvPr>
          <p:cNvSpPr txBox="1">
            <a:spLocks noChangeArrowheads="1"/>
          </p:cNvSpPr>
          <p:nvPr/>
        </p:nvSpPr>
        <p:spPr bwMode="auto">
          <a:xfrm>
            <a:off x="714374" y="1836876"/>
            <a:ext cx="80486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b="0" dirty="0">
                <a:cs typeface="Times New Roman" panose="02020603050405020304" pitchFamily="18" charset="0"/>
              </a:rPr>
              <a:t>A new PINS was submitted and approved last meeting </a:t>
            </a:r>
            <a:endParaRPr lang="en-US" altLang="en-US" sz="2400" dirty="0">
              <a:cs typeface="Times New Roman" panose="02020603050405020304" pitchFamily="18" charset="0"/>
            </a:endParaRPr>
          </a:p>
        </p:txBody>
      </p:sp>
      <p:graphicFrame>
        <p:nvGraphicFramePr>
          <p:cNvPr id="3" name="Object 2">
            <a:extLst>
              <a:ext uri="{FF2B5EF4-FFF2-40B4-BE49-F238E27FC236}">
                <a16:creationId xmlns:a16="http://schemas.microsoft.com/office/drawing/2014/main" id="{561D4B1C-B4B7-9470-DA69-A53537D648AA}"/>
              </a:ext>
            </a:extLst>
          </p:cNvPr>
          <p:cNvGraphicFramePr>
            <a:graphicFrameLocks noChangeAspect="1"/>
          </p:cNvGraphicFramePr>
          <p:nvPr>
            <p:extLst>
              <p:ext uri="{D42A27DB-BD31-4B8C-83A1-F6EECF244321}">
                <p14:modId xmlns:p14="http://schemas.microsoft.com/office/powerpoint/2010/main" val="3290365201"/>
              </p:ext>
            </p:extLst>
          </p:nvPr>
        </p:nvGraphicFramePr>
        <p:xfrm>
          <a:off x="3276600" y="2667873"/>
          <a:ext cx="914400" cy="792163"/>
        </p:xfrm>
        <a:graphic>
          <a:graphicData uri="http://schemas.openxmlformats.org/presentationml/2006/ole">
            <mc:AlternateContent xmlns:mc="http://schemas.openxmlformats.org/markup-compatibility/2006">
              <mc:Choice xmlns:v="urn:schemas-microsoft-com:vml" Requires="v">
                <p:oleObj name="Document" showAsIcon="1" r:id="rId4" imgW="914400" imgH="792360" progId="Word.Document.8">
                  <p:embed/>
                </p:oleObj>
              </mc:Choice>
              <mc:Fallback>
                <p:oleObj name="Document" showAsIcon="1" r:id="rId4" imgW="914400" imgH="792360" progId="Word.Document.8">
                  <p:embed/>
                  <p:pic>
                    <p:nvPicPr>
                      <p:cNvPr id="3" name="Object 2">
                        <a:extLst>
                          <a:ext uri="{FF2B5EF4-FFF2-40B4-BE49-F238E27FC236}">
                            <a16:creationId xmlns:a16="http://schemas.microsoft.com/office/drawing/2014/main" id="{561D4B1C-B4B7-9470-DA69-A53537D648AA}"/>
                          </a:ext>
                        </a:extLst>
                      </p:cNvPr>
                      <p:cNvPicPr/>
                      <p:nvPr/>
                    </p:nvPicPr>
                    <p:blipFill>
                      <a:blip r:embed="rId5"/>
                      <a:stretch>
                        <a:fillRect/>
                      </a:stretch>
                    </p:blipFill>
                    <p:spPr>
                      <a:xfrm>
                        <a:off x="3276600" y="2667873"/>
                        <a:ext cx="914400" cy="792163"/>
                      </a:xfrm>
                      <a:prstGeom prst="rect">
                        <a:avLst/>
                      </a:prstGeom>
                    </p:spPr>
                  </p:pic>
                </p:oleObj>
              </mc:Fallback>
            </mc:AlternateContent>
          </a:graphicData>
        </a:graphic>
      </p:graphicFrame>
      <p:sp>
        <p:nvSpPr>
          <p:cNvPr id="2" name="TextBox 1">
            <a:extLst>
              <a:ext uri="{FF2B5EF4-FFF2-40B4-BE49-F238E27FC236}">
                <a16:creationId xmlns:a16="http://schemas.microsoft.com/office/drawing/2014/main" id="{6D938ED1-B54A-8003-9C90-3BCF90167488}"/>
              </a:ext>
            </a:extLst>
          </p:cNvPr>
          <p:cNvSpPr txBox="1">
            <a:spLocks noChangeArrowheads="1"/>
          </p:cNvSpPr>
          <p:nvPr/>
        </p:nvSpPr>
        <p:spPr bwMode="auto">
          <a:xfrm>
            <a:off x="714374" y="3588603"/>
            <a:ext cx="804862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n-US" altLang="en-US" sz="2400" b="0" dirty="0">
                <a:cs typeface="Times New Roman" panose="02020603050405020304" pitchFamily="18" charset="0"/>
              </a:rPr>
              <a:t>Working group chair is David Chamberlain with vice chair Nicholas Abbondante</a:t>
            </a:r>
          </a:p>
        </p:txBody>
      </p:sp>
    </p:spTree>
    <p:extLst>
      <p:ext uri="{BB962C8B-B14F-4D97-AF65-F5344CB8AC3E}">
        <p14:creationId xmlns:p14="http://schemas.microsoft.com/office/powerpoint/2010/main" val="851834293"/>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6AF6DD55-EAE0-4634-A69A-7DA6EFFC680C}"/>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40E02B5-0550-4172-B8CD-1D699B44D9C8}" type="slidenum">
              <a:rPr lang="en-US" altLang="en-US" sz="1400"/>
              <a:pPr eaLnBrk="1" hangingPunct="1">
                <a:spcBef>
                  <a:spcPct val="0"/>
                </a:spcBef>
                <a:buFontTx/>
                <a:buNone/>
              </a:pPr>
              <a:t>6</a:t>
            </a:fld>
            <a:endParaRPr lang="en-US" altLang="en-US" sz="1400"/>
          </a:p>
        </p:txBody>
      </p:sp>
      <p:sp>
        <p:nvSpPr>
          <p:cNvPr id="8195" name="Rectangle 457">
            <a:extLst>
              <a:ext uri="{FF2B5EF4-FFF2-40B4-BE49-F238E27FC236}">
                <a16:creationId xmlns:a16="http://schemas.microsoft.com/office/drawing/2014/main" id="{4CBAF02B-EA61-49F1-8CBF-77FEB592A750}"/>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8196" name="Picture 459">
            <a:extLst>
              <a:ext uri="{FF2B5EF4-FFF2-40B4-BE49-F238E27FC236}">
                <a16:creationId xmlns:a16="http://schemas.microsoft.com/office/drawing/2014/main" id="{F370477E-D360-473E-A512-83F90A2E25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463">
            <a:extLst>
              <a:ext uri="{FF2B5EF4-FFF2-40B4-BE49-F238E27FC236}">
                <a16:creationId xmlns:a16="http://schemas.microsoft.com/office/drawing/2014/main" id="{59F74B4D-1D83-4DDF-B748-DF40B71655C7}"/>
              </a:ext>
            </a:extLst>
          </p:cNvPr>
          <p:cNvSpPr txBox="1">
            <a:spLocks noChangeArrowheads="1"/>
          </p:cNvSpPr>
          <p:nvPr/>
        </p:nvSpPr>
        <p:spPr bwMode="auto">
          <a:xfrm>
            <a:off x="0" y="1219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C63.26 Procedures for compliance testing of transmitters used in licensed radio services</a:t>
            </a:r>
          </a:p>
        </p:txBody>
      </p:sp>
      <p:sp>
        <p:nvSpPr>
          <p:cNvPr id="8198" name="Line 464">
            <a:extLst>
              <a:ext uri="{FF2B5EF4-FFF2-40B4-BE49-F238E27FC236}">
                <a16:creationId xmlns:a16="http://schemas.microsoft.com/office/drawing/2014/main" id="{602E6B13-6E42-41E0-878B-2EACD23E1F02}"/>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TextBox 1">
            <a:extLst>
              <a:ext uri="{FF2B5EF4-FFF2-40B4-BE49-F238E27FC236}">
                <a16:creationId xmlns:a16="http://schemas.microsoft.com/office/drawing/2014/main" id="{ADFE1A7F-93B2-40FB-BE68-84FE7AD8D6A4}"/>
              </a:ext>
            </a:extLst>
          </p:cNvPr>
          <p:cNvSpPr txBox="1">
            <a:spLocks noChangeArrowheads="1"/>
          </p:cNvSpPr>
          <p:nvPr/>
        </p:nvSpPr>
        <p:spPr bwMode="auto">
          <a:xfrm>
            <a:off x="457200" y="2025650"/>
            <a:ext cx="8305799"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indent="-285750" eaLnBrk="1" hangingPunct="1">
              <a:spcBef>
                <a:spcPct val="50000"/>
              </a:spcBef>
            </a:pPr>
            <a:r>
              <a:rPr lang="en-US" altLang="en-US" sz="1600" dirty="0"/>
              <a:t>Draft circulated to Working Group for comments prior to November 22 F2F and were accepted through end of 2022. </a:t>
            </a:r>
          </a:p>
          <a:p>
            <a:pPr marL="285750" indent="-285750" eaLnBrk="1" hangingPunct="1">
              <a:spcBef>
                <a:spcPct val="50000"/>
              </a:spcBef>
            </a:pPr>
            <a:r>
              <a:rPr lang="en-US" altLang="en-US" sz="1600" dirty="0"/>
              <a:t>Many comments were received – about 28 pages worth.  - </a:t>
            </a:r>
            <a:r>
              <a:rPr lang="en-US" altLang="en-US" sz="1600" dirty="0">
                <a:solidFill>
                  <a:srgbClr val="FF0000"/>
                </a:solidFill>
              </a:rPr>
              <a:t>down to 7 pages</a:t>
            </a:r>
            <a:endParaRPr lang="en-US" altLang="en-US" sz="1600" dirty="0"/>
          </a:p>
          <a:p>
            <a:pPr marL="285750" indent="-285750" eaLnBrk="1" hangingPunct="1">
              <a:spcBef>
                <a:spcPct val="50000"/>
              </a:spcBef>
            </a:pPr>
            <a:r>
              <a:rPr lang="en-US" altLang="en-US" sz="1600" dirty="0"/>
              <a:t>Deanna </a:t>
            </a:r>
            <a:r>
              <a:rPr lang="en-US" altLang="en-US" sz="1600" dirty="0" err="1"/>
              <a:t>Zakharia</a:t>
            </a:r>
            <a:r>
              <a:rPr lang="en-US" altLang="en-US" sz="1600" dirty="0"/>
              <a:t>, Robert Paxman, and Mac Elliott resolved as many as possible that were general or editorial and could be resolved without Working Group involvement. </a:t>
            </a:r>
          </a:p>
          <a:p>
            <a:pPr marL="285750" indent="-285750" eaLnBrk="1" hangingPunct="1">
              <a:spcBef>
                <a:spcPct val="50000"/>
              </a:spcBef>
            </a:pPr>
            <a:r>
              <a:rPr lang="en-US" altLang="en-US" sz="1600" dirty="0"/>
              <a:t>Deanna and Robert also did a lot of work making sure references were correct, hyperlinks were accurate, and many more editorial items were addressed. </a:t>
            </a:r>
          </a:p>
          <a:p>
            <a:pPr marL="285750" indent="-285750" eaLnBrk="1" hangingPunct="1">
              <a:spcBef>
                <a:spcPct val="50000"/>
              </a:spcBef>
            </a:pPr>
            <a:r>
              <a:rPr lang="en-US" altLang="en-US" sz="1600" dirty="0"/>
              <a:t>Items that were task group specific went back to the Task Group leads and these were addressed in the Task Groups and resolved accordingly. </a:t>
            </a:r>
          </a:p>
          <a:p>
            <a:pPr marL="285750" indent="-285750" eaLnBrk="1" hangingPunct="1">
              <a:spcBef>
                <a:spcPct val="50000"/>
              </a:spcBef>
            </a:pPr>
            <a:r>
              <a:rPr lang="en-US" altLang="en-US" sz="1600" dirty="0"/>
              <a:t>Working Group meetings were started back in March to try and resolve as many of the open items that need to be resolved by WG at large and have been meeting regularly as possible to work through them. </a:t>
            </a:r>
          </a:p>
          <a:p>
            <a:pPr marL="285750" indent="-285750" eaLnBrk="1" hangingPunct="1">
              <a:spcBef>
                <a:spcPct val="50000"/>
              </a:spcBef>
            </a:pPr>
            <a:r>
              <a:rPr lang="en-US" altLang="en-US" sz="1600" dirty="0"/>
              <a:t>Nicholas Abbondante drafting a definition and annex for far field.</a:t>
            </a:r>
          </a:p>
          <a:p>
            <a:pPr marL="285750" indent="-285750" eaLnBrk="1" hangingPunct="1">
              <a:spcBef>
                <a:spcPts val="0"/>
              </a:spcBef>
              <a:defRPr/>
            </a:pPr>
            <a:endParaRPr lang="en-US" altLang="en-US" sz="1600" b="0" dirty="0"/>
          </a:p>
          <a:p>
            <a:pPr eaLnBrk="1" hangingPunct="1">
              <a:spcBef>
                <a:spcPts val="0"/>
              </a:spcBef>
              <a:buNone/>
              <a:defRPr/>
            </a:pPr>
            <a:endParaRPr lang="en-US" altLang="en-US" sz="1600" b="0"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a:extLst>
              <a:ext uri="{FF2B5EF4-FFF2-40B4-BE49-F238E27FC236}">
                <a16:creationId xmlns:a16="http://schemas.microsoft.com/office/drawing/2014/main" id="{6AF6DD55-EAE0-4634-A69A-7DA6EFFC680C}"/>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E40E02B5-0550-4172-B8CD-1D699B44D9C8}" type="slidenum">
              <a:rPr lang="en-US" altLang="en-US" sz="1400"/>
              <a:pPr eaLnBrk="1" hangingPunct="1">
                <a:spcBef>
                  <a:spcPct val="0"/>
                </a:spcBef>
                <a:buFontTx/>
                <a:buNone/>
              </a:pPr>
              <a:t>7</a:t>
            </a:fld>
            <a:endParaRPr lang="en-US" altLang="en-US" sz="1400"/>
          </a:p>
        </p:txBody>
      </p:sp>
      <p:sp>
        <p:nvSpPr>
          <p:cNvPr id="8195" name="Rectangle 457">
            <a:extLst>
              <a:ext uri="{FF2B5EF4-FFF2-40B4-BE49-F238E27FC236}">
                <a16:creationId xmlns:a16="http://schemas.microsoft.com/office/drawing/2014/main" id="{4CBAF02B-EA61-49F1-8CBF-77FEB592A750}"/>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8196" name="Picture 459">
            <a:extLst>
              <a:ext uri="{FF2B5EF4-FFF2-40B4-BE49-F238E27FC236}">
                <a16:creationId xmlns:a16="http://schemas.microsoft.com/office/drawing/2014/main" id="{F370477E-D360-473E-A512-83F90A2E25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7" name="Text Box 463">
            <a:extLst>
              <a:ext uri="{FF2B5EF4-FFF2-40B4-BE49-F238E27FC236}">
                <a16:creationId xmlns:a16="http://schemas.microsoft.com/office/drawing/2014/main" id="{59F74B4D-1D83-4DDF-B748-DF40B71655C7}"/>
              </a:ext>
            </a:extLst>
          </p:cNvPr>
          <p:cNvSpPr txBox="1">
            <a:spLocks noChangeArrowheads="1"/>
          </p:cNvSpPr>
          <p:nvPr/>
        </p:nvSpPr>
        <p:spPr bwMode="auto">
          <a:xfrm>
            <a:off x="0" y="1219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C63.26 Procedures for compliance testing of transmitters used in licensed radio services</a:t>
            </a:r>
          </a:p>
        </p:txBody>
      </p:sp>
      <p:sp>
        <p:nvSpPr>
          <p:cNvPr id="8198" name="Line 464">
            <a:extLst>
              <a:ext uri="{FF2B5EF4-FFF2-40B4-BE49-F238E27FC236}">
                <a16:creationId xmlns:a16="http://schemas.microsoft.com/office/drawing/2014/main" id="{602E6B13-6E42-41E0-878B-2EACD23E1F02}"/>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TextBox 1">
            <a:extLst>
              <a:ext uri="{FF2B5EF4-FFF2-40B4-BE49-F238E27FC236}">
                <a16:creationId xmlns:a16="http://schemas.microsoft.com/office/drawing/2014/main" id="{ADFE1A7F-93B2-40FB-BE68-84FE7AD8D6A4}"/>
              </a:ext>
            </a:extLst>
          </p:cNvPr>
          <p:cNvSpPr txBox="1">
            <a:spLocks noChangeArrowheads="1"/>
          </p:cNvSpPr>
          <p:nvPr/>
        </p:nvSpPr>
        <p:spPr bwMode="auto">
          <a:xfrm>
            <a:off x="457200" y="2025650"/>
            <a:ext cx="8305799" cy="3302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285750" indent="-285750">
              <a:lnSpc>
                <a:spcPct val="107000"/>
              </a:lnSpc>
              <a:spcBef>
                <a:spcPct val="0"/>
              </a:spcBef>
            </a:pPr>
            <a:r>
              <a:rPr lang="en-US" altLang="en-US" sz="1800" dirty="0">
                <a:cs typeface="Times New Roman" panose="02020603050405020304" pitchFamily="18" charset="0"/>
              </a:rPr>
              <a:t>Working Group is meeting with 2-week intervals as much as possible – to resolve the open comments. We are down to about 7 pages of comments from the original 28 so getting there. </a:t>
            </a:r>
          </a:p>
          <a:p>
            <a:pPr marL="285750" indent="-285750">
              <a:lnSpc>
                <a:spcPct val="107000"/>
              </a:lnSpc>
              <a:spcBef>
                <a:spcPct val="0"/>
              </a:spcBef>
            </a:pPr>
            <a:r>
              <a:rPr lang="en-US" altLang="en-US" sz="1800" dirty="0">
                <a:cs typeface="Times New Roman" panose="02020603050405020304" pitchFamily="18" charset="0"/>
              </a:rPr>
              <a:t>Received feedback from SC2 and will take their feedback into account and make any needed changes.</a:t>
            </a:r>
          </a:p>
          <a:p>
            <a:pPr marL="285750" indent="-285750">
              <a:lnSpc>
                <a:spcPct val="107000"/>
              </a:lnSpc>
              <a:spcBef>
                <a:spcPct val="0"/>
              </a:spcBef>
            </a:pPr>
            <a:r>
              <a:rPr lang="en-US" altLang="en-US" sz="1800" dirty="0">
                <a:cs typeface="Times New Roman" panose="02020603050405020304" pitchFamily="18" charset="0"/>
              </a:rPr>
              <a:t>WG Vote to send to SC4 - Target to send to SC4 in time to review prior to October F2F – </a:t>
            </a:r>
            <a:r>
              <a:rPr lang="en-US" altLang="en-US" sz="1800" dirty="0">
                <a:solidFill>
                  <a:srgbClr val="FF0000"/>
                </a:solidFill>
                <a:cs typeface="Times New Roman" panose="02020603050405020304" pitchFamily="18" charset="0"/>
              </a:rPr>
              <a:t>this was not possible so hopefully by next meeting</a:t>
            </a:r>
          </a:p>
          <a:p>
            <a:pPr marL="285750" indent="-285750">
              <a:lnSpc>
                <a:spcPct val="107000"/>
              </a:lnSpc>
              <a:spcBef>
                <a:spcPct val="0"/>
              </a:spcBef>
            </a:pPr>
            <a:r>
              <a:rPr lang="en-US" altLang="en-US" sz="1800" dirty="0">
                <a:cs typeface="Times New Roman" panose="02020603050405020304" pitchFamily="18" charset="0"/>
              </a:rPr>
              <a:t>Resolve issues identified by SC4 (on their timeline)</a:t>
            </a:r>
          </a:p>
          <a:p>
            <a:pPr marL="285750" indent="-285750">
              <a:lnSpc>
                <a:spcPct val="107000"/>
              </a:lnSpc>
              <a:spcBef>
                <a:spcPct val="0"/>
              </a:spcBef>
            </a:pPr>
            <a:r>
              <a:rPr lang="en-US" altLang="en-US" sz="1800" dirty="0">
                <a:cs typeface="Times New Roman" panose="02020603050405020304" pitchFamily="18" charset="0"/>
              </a:rPr>
              <a:t>Call for Balloting after all issues resolved by SC4</a:t>
            </a:r>
          </a:p>
          <a:p>
            <a:pPr marL="285750" indent="-285750">
              <a:lnSpc>
                <a:spcPct val="107000"/>
              </a:lnSpc>
              <a:spcBef>
                <a:spcPct val="0"/>
              </a:spcBef>
            </a:pPr>
            <a:r>
              <a:rPr lang="en-US" altLang="en-US" sz="1800" dirty="0">
                <a:cs typeface="Times New Roman" panose="02020603050405020304" pitchFamily="18" charset="0"/>
              </a:rPr>
              <a:t>Send to IEEE for MEC Review</a:t>
            </a:r>
          </a:p>
          <a:p>
            <a:pPr eaLnBrk="1" hangingPunct="1">
              <a:spcBef>
                <a:spcPts val="0"/>
              </a:spcBef>
              <a:buNone/>
              <a:defRPr/>
            </a:pPr>
            <a:endParaRPr lang="en-US" altLang="en-US" sz="1600" b="0" dirty="0"/>
          </a:p>
        </p:txBody>
      </p:sp>
    </p:spTree>
    <p:extLst>
      <p:ext uri="{BB962C8B-B14F-4D97-AF65-F5344CB8AC3E}">
        <p14:creationId xmlns:p14="http://schemas.microsoft.com/office/powerpoint/2010/main" val="3232643446"/>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a:extLst>
              <a:ext uri="{FF2B5EF4-FFF2-40B4-BE49-F238E27FC236}">
                <a16:creationId xmlns:a16="http://schemas.microsoft.com/office/drawing/2014/main" id="{0516DE3B-4F4D-44B6-AD41-9DF301F0442E}"/>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4B9443B3-6FB2-4CC9-98C0-F88036BE6596}" type="slidenum">
              <a:rPr lang="en-US" altLang="en-US" sz="1400"/>
              <a:pPr eaLnBrk="1" hangingPunct="1">
                <a:spcBef>
                  <a:spcPct val="0"/>
                </a:spcBef>
                <a:buFontTx/>
                <a:buNone/>
              </a:pPr>
              <a:t>8</a:t>
            </a:fld>
            <a:endParaRPr lang="en-US" altLang="en-US" sz="1400"/>
          </a:p>
        </p:txBody>
      </p:sp>
      <p:sp>
        <p:nvSpPr>
          <p:cNvPr id="9219" name="Rectangle 457">
            <a:extLst>
              <a:ext uri="{FF2B5EF4-FFF2-40B4-BE49-F238E27FC236}">
                <a16:creationId xmlns:a16="http://schemas.microsoft.com/office/drawing/2014/main" id="{556E6D99-FECD-488D-89DA-FF9050FCD4F4}"/>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9220" name="Picture 459">
            <a:extLst>
              <a:ext uri="{FF2B5EF4-FFF2-40B4-BE49-F238E27FC236}">
                <a16:creationId xmlns:a16="http://schemas.microsoft.com/office/drawing/2014/main" id="{029B2694-5337-4BC9-ACF1-0F0E8438C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1" name="Text Box 463">
            <a:extLst>
              <a:ext uri="{FF2B5EF4-FFF2-40B4-BE49-F238E27FC236}">
                <a16:creationId xmlns:a16="http://schemas.microsoft.com/office/drawing/2014/main" id="{66739B2D-731C-4A73-B768-CA9448AE4F7E}"/>
              </a:ext>
            </a:extLst>
          </p:cNvPr>
          <p:cNvSpPr txBox="1">
            <a:spLocks noChangeArrowheads="1"/>
          </p:cNvSpPr>
          <p:nvPr/>
        </p:nvSpPr>
        <p:spPr bwMode="auto">
          <a:xfrm>
            <a:off x="0" y="1219200"/>
            <a:ext cx="9144000" cy="892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800" dirty="0"/>
              <a:t>	</a:t>
            </a:r>
            <a:r>
              <a:rPr lang="en-US" altLang="en-US" sz="2400" dirty="0"/>
              <a:t>C63.29 Procedures for compliance testing of lighting products</a:t>
            </a:r>
            <a:endParaRPr lang="en-US" altLang="en-US" sz="2800" dirty="0"/>
          </a:p>
        </p:txBody>
      </p:sp>
      <p:sp>
        <p:nvSpPr>
          <p:cNvPr id="9222" name="Line 464">
            <a:extLst>
              <a:ext uri="{FF2B5EF4-FFF2-40B4-BE49-F238E27FC236}">
                <a16:creationId xmlns:a16="http://schemas.microsoft.com/office/drawing/2014/main" id="{29604FF2-6524-43C3-9BA1-F40822DB71ED}"/>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TextBox 2">
            <a:extLst>
              <a:ext uri="{FF2B5EF4-FFF2-40B4-BE49-F238E27FC236}">
                <a16:creationId xmlns:a16="http://schemas.microsoft.com/office/drawing/2014/main" id="{6909DD82-225E-4A54-A06F-91871549A70A}"/>
              </a:ext>
            </a:extLst>
          </p:cNvPr>
          <p:cNvSpPr txBox="1">
            <a:spLocks noChangeArrowheads="1"/>
          </p:cNvSpPr>
          <p:nvPr/>
        </p:nvSpPr>
        <p:spPr bwMode="auto">
          <a:xfrm>
            <a:off x="685800" y="2209800"/>
            <a:ext cx="7772400"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eaLnBrk="1" hangingPunct="1"/>
            <a:r>
              <a:rPr lang="en-US" altLang="en-US" sz="2400" b="0" dirty="0"/>
              <a:t>Published (final action December 2022, published June 2023)</a:t>
            </a:r>
          </a:p>
          <a:p>
            <a:pPr marL="342900" indent="-342900" eaLnBrk="1" hangingPunct="1"/>
            <a:r>
              <a:rPr lang="en-US" altLang="en-US" sz="2400" dirty="0"/>
              <a:t>A new PINS is proposed by Ernesto Mendoza for Ed2.0 and will be forthcoming</a:t>
            </a:r>
          </a:p>
        </p:txBody>
      </p:sp>
      <p:sp>
        <p:nvSpPr>
          <p:cNvPr id="2" name="Text Box 463">
            <a:extLst>
              <a:ext uri="{FF2B5EF4-FFF2-40B4-BE49-F238E27FC236}">
                <a16:creationId xmlns:a16="http://schemas.microsoft.com/office/drawing/2014/main" id="{4093BD75-8F8D-0427-A05A-5C730F033739}"/>
              </a:ext>
            </a:extLst>
          </p:cNvPr>
          <p:cNvSpPr txBox="1">
            <a:spLocks noChangeArrowheads="1"/>
          </p:cNvSpPr>
          <p:nvPr/>
        </p:nvSpPr>
        <p:spPr bwMode="auto">
          <a:xfrm>
            <a:off x="10160" y="3810000"/>
            <a:ext cx="9144000" cy="281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400" dirty="0"/>
              <a:t>C63.30:2021 American National Standard for</a:t>
            </a:r>
          </a:p>
          <a:p>
            <a:pPr algn="ctr" eaLnBrk="1" hangingPunct="1">
              <a:spcBef>
                <a:spcPct val="0"/>
              </a:spcBef>
              <a:buFontTx/>
              <a:buNone/>
            </a:pPr>
            <a:r>
              <a:rPr lang="en-US" altLang="en-US" sz="2400" dirty="0"/>
              <a:t>Methods of Measurements of Radio‐Frequency Emissions from Wireless Power Transfer Equipment Accredited</a:t>
            </a:r>
          </a:p>
          <a:p>
            <a:pPr algn="ctr" eaLnBrk="1" hangingPunct="1">
              <a:spcBef>
                <a:spcPct val="0"/>
              </a:spcBef>
              <a:buFontTx/>
              <a:buNone/>
            </a:pPr>
            <a:endParaRPr lang="en-US" altLang="en-US" sz="2400" dirty="0"/>
          </a:p>
          <a:p>
            <a:pPr marL="854075" indent="-396875" eaLnBrk="1" hangingPunct="1"/>
            <a:r>
              <a:rPr lang="en-US" altLang="en-US" sz="2400" b="0" dirty="0"/>
              <a:t>Published: C63 petition to FCC to adopt has been submitted, still pending</a:t>
            </a:r>
          </a:p>
          <a:p>
            <a:pPr algn="ctr" eaLnBrk="1" hangingPunct="1">
              <a:spcBef>
                <a:spcPct val="0"/>
              </a:spcBef>
              <a:buFontTx/>
              <a:buNone/>
            </a:pPr>
            <a:endParaRPr lang="en-US" altLang="en-US" sz="2800"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a:extLst>
              <a:ext uri="{FF2B5EF4-FFF2-40B4-BE49-F238E27FC236}">
                <a16:creationId xmlns:a16="http://schemas.microsoft.com/office/drawing/2014/main" id="{DBB89DCB-7860-4499-A510-80D0D73946D7}"/>
              </a:ext>
            </a:extLst>
          </p:cNvPr>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C9FC84D-EE9D-46F8-90E9-3983026A2DEE}" type="slidenum">
              <a:rPr lang="en-US" altLang="en-US" sz="1400"/>
              <a:pPr eaLnBrk="1" hangingPunct="1">
                <a:spcBef>
                  <a:spcPct val="0"/>
                </a:spcBef>
                <a:buFontTx/>
                <a:buNone/>
              </a:pPr>
              <a:t>9</a:t>
            </a:fld>
            <a:endParaRPr lang="en-US" altLang="en-US" sz="1400"/>
          </a:p>
        </p:txBody>
      </p:sp>
      <p:sp>
        <p:nvSpPr>
          <p:cNvPr id="11267" name="Rectangle 457">
            <a:extLst>
              <a:ext uri="{FF2B5EF4-FFF2-40B4-BE49-F238E27FC236}">
                <a16:creationId xmlns:a16="http://schemas.microsoft.com/office/drawing/2014/main" id="{2FB9F060-FEEE-40AE-851A-5D8AC43BC696}"/>
              </a:ext>
            </a:extLst>
          </p:cNvPr>
          <p:cNvSpPr>
            <a:spLocks noGrp="1" noChangeArrowheads="1"/>
          </p:cNvSpPr>
          <p:nvPr>
            <p:ph type="title"/>
          </p:nvPr>
        </p:nvSpPr>
        <p:spPr>
          <a:xfrm>
            <a:off x="1905000" y="76200"/>
            <a:ext cx="7239000" cy="1143000"/>
          </a:xfrm>
        </p:spPr>
        <p:txBody>
          <a:bodyPr/>
          <a:lstStyle/>
          <a:p>
            <a:pPr eaLnBrk="1" hangingPunct="1"/>
            <a:r>
              <a:rPr lang="en-US" altLang="en-US" sz="3200" b="1"/>
              <a:t>Accredited Standards Committee </a:t>
            </a:r>
            <a:br>
              <a:rPr lang="en-US" altLang="en-US" sz="3200" b="1"/>
            </a:br>
            <a:r>
              <a:rPr lang="en-US" altLang="en-US" sz="3200" b="1"/>
              <a:t>C63</a:t>
            </a:r>
            <a:r>
              <a:rPr lang="en-US" altLang="en-US" sz="3200" b="1" baseline="30000"/>
              <a:t>®</a:t>
            </a:r>
            <a:r>
              <a:rPr lang="en-US" altLang="en-US" sz="3200" b="1"/>
              <a:t> - EMC</a:t>
            </a:r>
            <a:r>
              <a:rPr lang="en-US" altLang="en-US" sz="3200"/>
              <a:t> </a:t>
            </a:r>
          </a:p>
        </p:txBody>
      </p:sp>
      <p:pic>
        <p:nvPicPr>
          <p:cNvPr id="11268" name="Picture 459">
            <a:extLst>
              <a:ext uri="{FF2B5EF4-FFF2-40B4-BE49-F238E27FC236}">
                <a16:creationId xmlns:a16="http://schemas.microsoft.com/office/drawing/2014/main" id="{374793EF-8615-4BBB-B4B3-3BFF12E4B9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263"/>
          <a:stretch>
            <a:fillRect/>
          </a:stretch>
        </p:blipFill>
        <p:spPr bwMode="auto">
          <a:xfrm>
            <a:off x="381000" y="152400"/>
            <a:ext cx="1447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 Box 463">
            <a:extLst>
              <a:ext uri="{FF2B5EF4-FFF2-40B4-BE49-F238E27FC236}">
                <a16:creationId xmlns:a16="http://schemas.microsoft.com/office/drawing/2014/main" id="{3D66489D-D7EF-4000-94AD-68142A47DD3C}"/>
              </a:ext>
            </a:extLst>
          </p:cNvPr>
          <p:cNvSpPr txBox="1">
            <a:spLocks noChangeArrowheads="1"/>
          </p:cNvSpPr>
          <p:nvPr/>
        </p:nvSpPr>
        <p:spPr bwMode="auto">
          <a:xfrm>
            <a:off x="0" y="12192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dirty="0"/>
              <a:t>C63.31 Compliance testing of Industrial, Scientific and Medical (ISM) Equipment</a:t>
            </a:r>
          </a:p>
        </p:txBody>
      </p:sp>
      <p:sp>
        <p:nvSpPr>
          <p:cNvPr id="11270" name="Line 464">
            <a:extLst>
              <a:ext uri="{FF2B5EF4-FFF2-40B4-BE49-F238E27FC236}">
                <a16:creationId xmlns:a16="http://schemas.microsoft.com/office/drawing/2014/main" id="{67B1274D-3671-4D3B-9EAF-6B6C75F1BBF6}"/>
              </a:ext>
            </a:extLst>
          </p:cNvPr>
          <p:cNvSpPr>
            <a:spLocks noChangeShapeType="1"/>
          </p:cNvSpPr>
          <p:nvPr/>
        </p:nvSpPr>
        <p:spPr bwMode="auto">
          <a:xfrm>
            <a:off x="381000" y="1219200"/>
            <a:ext cx="83820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71" name="TextBox 1">
            <a:extLst>
              <a:ext uri="{FF2B5EF4-FFF2-40B4-BE49-F238E27FC236}">
                <a16:creationId xmlns:a16="http://schemas.microsoft.com/office/drawing/2014/main" id="{0F29F46F-7131-4E46-89D2-660C0047C23C}"/>
              </a:ext>
            </a:extLst>
          </p:cNvPr>
          <p:cNvSpPr txBox="1">
            <a:spLocks noChangeArrowheads="1"/>
          </p:cNvSpPr>
          <p:nvPr/>
        </p:nvSpPr>
        <p:spPr bwMode="auto">
          <a:xfrm>
            <a:off x="762000" y="2133600"/>
            <a:ext cx="7620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517525" indent="-342900">
              <a:spcBef>
                <a:spcPct val="50000"/>
              </a:spcBef>
            </a:pPr>
            <a:r>
              <a:rPr lang="en-US" altLang="en-US" sz="2400" dirty="0"/>
              <a:t>Working group remains active, meeting monthly</a:t>
            </a:r>
          </a:p>
          <a:p>
            <a:pPr marL="460375" indent="-285750">
              <a:spcBef>
                <a:spcPct val="50000"/>
              </a:spcBef>
            </a:pPr>
            <a:r>
              <a:rPr lang="en-US" altLang="en-US" sz="1600" dirty="0"/>
              <a:t>Meeting on a monthly basis</a:t>
            </a:r>
          </a:p>
          <a:p>
            <a:pPr marL="460375" indent="-285750">
              <a:spcBef>
                <a:spcPct val="50000"/>
              </a:spcBef>
            </a:pPr>
            <a:r>
              <a:rPr lang="en-US" altLang="en-US" sz="1600" dirty="0"/>
              <a:t>Working group is currently working through Horia </a:t>
            </a:r>
            <a:r>
              <a:rPr lang="en-US" altLang="en-US" sz="1600" dirty="0" err="1"/>
              <a:t>Popovici’s</a:t>
            </a:r>
            <a:r>
              <a:rPr lang="en-US" altLang="en-US" sz="1600" dirty="0"/>
              <a:t> new marked up version of the existing draft, almost completed</a:t>
            </a:r>
          </a:p>
          <a:p>
            <a:pPr marL="460375" indent="-285750">
              <a:spcBef>
                <a:spcPct val="50000"/>
              </a:spcBef>
            </a:pPr>
            <a:r>
              <a:rPr lang="en-US" altLang="en-US" sz="1600" dirty="0"/>
              <a:t>Significant progress has been made on the non-standard test site text</a:t>
            </a:r>
          </a:p>
          <a:p>
            <a:pPr marL="460375" indent="-285750">
              <a:spcBef>
                <a:spcPct val="50000"/>
              </a:spcBef>
            </a:pPr>
            <a:r>
              <a:rPr lang="en-US" altLang="en-US" sz="1600" dirty="0"/>
              <a:t>Review of marked up draft has progressed to subclause 8.5.3</a:t>
            </a:r>
          </a:p>
          <a:p>
            <a:pPr marL="460375" indent="-285750">
              <a:spcBef>
                <a:spcPct val="50000"/>
              </a:spcBef>
            </a:pPr>
            <a:r>
              <a:rPr lang="en-US" altLang="en-US" sz="1600" dirty="0"/>
              <a:t>Current hot topic is a novel method for handling ambient emissions above the limit when testing off site (non-standard test site), which involves using noise floor proximity considerations from CISPR 16-4-2 and math related to addition of two signals to determine that the EUT is emitting below the limit underneath an ambient if the ambient does not change amplitude when turning the EUT on and off.</a:t>
            </a:r>
          </a:p>
          <a:p>
            <a:pPr marL="174625">
              <a:spcBef>
                <a:spcPct val="50000"/>
              </a:spcBef>
              <a:buNone/>
            </a:pPr>
            <a:endParaRPr lang="en-US" altLang="en-US" sz="1600" dirty="0"/>
          </a:p>
        </p:txBody>
      </p:sp>
    </p:spTree>
  </p:cSld>
  <p:clrMapOvr>
    <a:masterClrMapping/>
  </p:clrMapOvr>
  <p:transition>
    <p:dissolv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0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70115954-0ccd-45f0-87bd-03b2a3587569}" enabled="0" method="" siteId="{70115954-0ccd-45f0-87bd-03b2a3587569}" removed="1"/>
</clbl:labelList>
</file>

<file path=docProps/app.xml><?xml version="1.0" encoding="utf-8"?>
<Properties xmlns="http://schemas.openxmlformats.org/officeDocument/2006/extended-properties" xmlns:vt="http://schemas.openxmlformats.org/officeDocument/2006/docPropsVTypes">
  <TotalTime>258</TotalTime>
  <Words>1304</Words>
  <Application>Microsoft Office PowerPoint</Application>
  <PresentationFormat>On-screen Show (4:3)</PresentationFormat>
  <Paragraphs>184</Paragraphs>
  <Slides>13</Slides>
  <Notes>10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7" baseType="lpstr">
      <vt:lpstr>Arial</vt:lpstr>
      <vt:lpstr>Calibri</vt:lpstr>
      <vt:lpstr>Default Design</vt:lpstr>
      <vt:lpstr>Document</vt:lpstr>
      <vt:lpstr>Accredited Standards Committee  C63® - EMC </vt:lpstr>
      <vt:lpstr>PowerPoint Presentation</vt:lpstr>
      <vt:lpstr>PowerPoint Presentation</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lpstr>Accredited Standards Committee  C63® - EMC </vt:lpstr>
    </vt:vector>
  </TitlesOfParts>
  <Company>ARC Technical Resources,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Gerald J. Ramie</dc:creator>
  <cp:lastModifiedBy>Nicholas Abbondante  Intertek</cp:lastModifiedBy>
  <cp:revision>157</cp:revision>
  <dcterms:created xsi:type="dcterms:W3CDTF">2011-04-27T17:12:09Z</dcterms:created>
  <dcterms:modified xsi:type="dcterms:W3CDTF">2023-10-05T17:08:50Z</dcterms:modified>
</cp:coreProperties>
</file>