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84" r:id="rId3"/>
    <p:sldId id="288" r:id="rId4"/>
    <p:sldId id="285" r:id="rId5"/>
    <p:sldId id="282" r:id="rId6"/>
    <p:sldId id="283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9A721-28A6-4425-A5DB-7537D823360B}" v="3" dt="2023-10-02T20:18:12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17" autoAdjust="0"/>
  </p:normalViewPr>
  <p:slideViewPr>
    <p:cSldViewPr>
      <p:cViewPr varScale="1">
        <p:scale>
          <a:sx n="94" d="100"/>
          <a:sy n="94" d="100"/>
        </p:scale>
        <p:origin x="20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si, Bob" userId="9f53dbf0-15f7-40f2-9a14-0541e38895de" providerId="ADAL" clId="{2869A721-28A6-4425-A5DB-7537D823360B}"/>
    <pc:docChg chg="modSld">
      <pc:chgData name="Delisi, Bob" userId="9f53dbf0-15f7-40f2-9a14-0541e38895de" providerId="ADAL" clId="{2869A721-28A6-4425-A5DB-7537D823360B}" dt="2023-10-18T23:27:27.269" v="175" actId="20577"/>
      <pc:docMkLst>
        <pc:docMk/>
      </pc:docMkLst>
      <pc:sldChg chg="addSp modSp mod">
        <pc:chgData name="Delisi, Bob" userId="9f53dbf0-15f7-40f2-9a14-0541e38895de" providerId="ADAL" clId="{2869A721-28A6-4425-A5DB-7537D823360B}" dt="2023-10-18T23:27:27.269" v="175" actId="20577"/>
        <pc:sldMkLst>
          <pc:docMk/>
          <pc:sldMk cId="0" sldId="288"/>
        </pc:sldMkLst>
        <pc:spChg chg="add mod">
          <ac:chgData name="Delisi, Bob" userId="9f53dbf0-15f7-40f2-9a14-0541e38895de" providerId="ADAL" clId="{2869A721-28A6-4425-A5DB-7537D823360B}" dt="2023-10-02T20:23:06.460" v="103" actId="20577"/>
          <ac:spMkLst>
            <pc:docMk/>
            <pc:sldMk cId="0" sldId="288"/>
            <ac:spMk id="2" creationId="{AB917C60-6EB4-75BF-F6B3-8CAE125155D9}"/>
          </ac:spMkLst>
        </pc:spChg>
        <pc:spChg chg="mod">
          <ac:chgData name="Delisi, Bob" userId="9f53dbf0-15f7-40f2-9a14-0541e38895de" providerId="ADAL" clId="{2869A721-28A6-4425-A5DB-7537D823360B}" dt="2023-10-02T20:23:10.307" v="104" actId="6549"/>
          <ac:spMkLst>
            <pc:docMk/>
            <pc:sldMk cId="0" sldId="288"/>
            <ac:spMk id="6149" creationId="{F555360F-2D08-A249-E46F-C88A39F1EE93}"/>
          </ac:spMkLst>
        </pc:spChg>
        <pc:spChg chg="mod">
          <ac:chgData name="Delisi, Bob" userId="9f53dbf0-15f7-40f2-9a14-0541e38895de" providerId="ADAL" clId="{2869A721-28A6-4425-A5DB-7537D823360B}" dt="2023-10-18T23:27:27.269" v="175" actId="20577"/>
          <ac:spMkLst>
            <pc:docMk/>
            <pc:sldMk cId="0" sldId="288"/>
            <ac:spMk id="6151" creationId="{5C5303B3-7F50-3384-D4AA-E812E9DE419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26A752-0635-3C11-5620-A5150934F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95AD9F3-7F80-E36B-FAE5-C924CD7932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5BCE5C7-196F-EDAB-5C2F-97754592B2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DEBD5028-ABC0-BD31-7884-C2C08D40E3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7BD8C38-7C15-40D2-A5ED-CA88F27A5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CCB575-0010-CC16-78E4-9E16E24FF1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8A7749A-3479-5F28-D7F1-55741E84B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69023AD-1F8D-1781-1120-A6D2396CB6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9CB7919-99E1-DA82-7210-727F3920AC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DCACE2B-6856-651B-2E29-FFE28D7DA2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78A22EE-E31F-708E-E1D7-25AB86A8A6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91A45103-A92C-4ED7-AD34-497379F87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E538E-5B3E-6285-EA9E-5E2C315C6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52531-993D-32F1-6A1F-0DABC8C03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0D7B28-13CE-47A7-C780-3CEE504A3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817D-7366-4744-BF2E-8B3EECB2B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7288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4C3F6-DF0F-EBDF-D991-65F474526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6B77F-01FA-6FA0-E169-59242243D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7D9FC-7029-CA6A-9B28-2F26D8CA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D24D-7A4D-4ACC-A1F6-B6635F10A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2479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7E000A-C48F-23C3-E6AB-388E3C79A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25C0C4-0555-2417-F842-A5455A097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E53ED-1FB3-6364-8DBD-AACF19C3B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C513-A0C2-4EAE-B0E8-881FE1252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5499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F33048-71A2-1ACA-1533-B5C86F68E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07EF8-2F7B-1A5E-DA32-E78178B2C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8D54C8-889B-F3C5-BE10-286AF4EF9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9794-D87F-451B-9042-48A1F8397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3501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11284A-7734-B34A-4B2D-7DD6122F1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A5B638-D8BE-1895-BA1B-15664BD2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4D35C-DA23-658E-1B2B-10F6D56E0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5FA2-4657-4087-9135-6711466E6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368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E29A5-63FB-4694-C340-C49CBFB1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743A9-0C55-DFF3-94E6-5E3055866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6D962-015F-635B-A3AE-DEC9765FC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3F05-C12D-40FE-9869-193FBE42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3027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672F54-B173-753C-CC02-9BB041E2A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F81608-CC92-EBA4-CD4D-EEFEC37D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7AECE38-1084-04D0-F941-135DF39A4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451F-8A07-4267-91EF-86AE93B7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4541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92C212-5791-A486-8045-427058A5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03AF17-5F27-4A02-2C8E-47451F3FB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2B8FA5-7149-2D01-0331-E0E342B0E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7A02-C559-4529-B5D8-CC7F72EBD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9741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C2E72-C2C6-CB35-9EEB-2ED4329AA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B8296E-5580-EFE7-B035-371C29CE8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825420-17E9-D9D6-63A8-6523C4740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06B0-6FDD-4688-8A3F-B0366EDC9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3096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EF5ED-65D4-DE24-2FCD-BC859FDCE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4B12E-445A-021A-4A03-7FE3C22BE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7E066F-B8DA-B1AA-540A-A01D38137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9894-1AC6-4DAE-90DD-32F100CE9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0159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B0BCE-F50A-709C-5793-EA5AF2097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C73C4-499D-23A5-2D97-954FCE53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36DFE-D812-AB36-0797-8C59A43A3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DF0C-BF40-471B-9BF3-9FE546E3A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0858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2F6086-C33E-0995-7503-F438252A9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44F6E-DB2B-3BFE-10F9-270CEB410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FE172B-5E52-DCDC-EBD9-072DEC7D9A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B87C76-FAF1-0F32-42EA-CD8B65E12E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9F1D48-EC20-E6BA-1258-A1019E0038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D122C88D-1BB5-45F5-8C6C-FDCB3E6C2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ansi.org/Shared%20Documents/Standards%20Action/2023-PDFs/SAV5439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A278D1FB-9726-8D37-1898-3CF1B41C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FD23D-7D18-4A1B-9150-93EC370409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4C7CF1C-534D-4198-E073-F9E1AA92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775EC14-C307-049F-DD23-F526DA42B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6">
            <a:extLst>
              <a:ext uri="{FF2B5EF4-FFF2-40B4-BE49-F238E27FC236}">
                <a16:creationId xmlns:a16="http://schemas.microsoft.com/office/drawing/2014/main" id="{F28C39D6-83BE-94AB-025B-E7BA9E5F7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Chairman’s Report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77FF2B0F-A3C2-33B8-49C0-210DFAA0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Bob DeLisi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Chair – C63 Committee</a:t>
            </a:r>
            <a:endParaRPr lang="en-US" altLang="en-US" sz="2400" b="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5 October 2023</a:t>
            </a:r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7C0330FB-2942-35F3-3889-3641B6823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64840D11-E3F5-9B64-96C4-6D319BC6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18E909-A881-4403-BEBF-E22CAAD79A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457">
            <a:extLst>
              <a:ext uri="{FF2B5EF4-FFF2-40B4-BE49-F238E27FC236}">
                <a16:creationId xmlns:a16="http://schemas.microsoft.com/office/drawing/2014/main" id="{39BC7A6C-6266-4B11-953D-6B1B736E7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5124" name="Picture 459">
            <a:extLst>
              <a:ext uri="{FF2B5EF4-FFF2-40B4-BE49-F238E27FC236}">
                <a16:creationId xmlns:a16="http://schemas.microsoft.com/office/drawing/2014/main" id="{1D2559DD-679D-4D58-519E-61A1408C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464">
            <a:extLst>
              <a:ext uri="{FF2B5EF4-FFF2-40B4-BE49-F238E27FC236}">
                <a16:creationId xmlns:a16="http://schemas.microsoft.com/office/drawing/2014/main" id="{8147D6B0-1BDC-9D0C-05DF-F5E0C65F1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32" name="Picture 12" descr="Thank You Google">
            <a:extLst>
              <a:ext uri="{FF2B5EF4-FFF2-40B4-BE49-F238E27FC236}">
                <a16:creationId xmlns:a16="http://schemas.microsoft.com/office/drawing/2014/main" id="{598266D0-1C1F-6B90-E04C-C4B7ACBD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28813"/>
            <a:ext cx="6096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463E45D0-2F89-5D60-EFE2-9BBB94DB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279AC-B8D1-4688-BE77-564AA5A13B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457">
            <a:extLst>
              <a:ext uri="{FF2B5EF4-FFF2-40B4-BE49-F238E27FC236}">
                <a16:creationId xmlns:a16="http://schemas.microsoft.com/office/drawing/2014/main" id="{22730DEA-BC03-85D9-B8B1-D72BD99D8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6148" name="Picture 459">
            <a:extLst>
              <a:ext uri="{FF2B5EF4-FFF2-40B4-BE49-F238E27FC236}">
                <a16:creationId xmlns:a16="http://schemas.microsoft.com/office/drawing/2014/main" id="{F544DEAD-C4E0-89D9-473D-D907AB9F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463">
            <a:extLst>
              <a:ext uri="{FF2B5EF4-FFF2-40B4-BE49-F238E27FC236}">
                <a16:creationId xmlns:a16="http://schemas.microsoft.com/office/drawing/2014/main" id="{F555360F-2D08-A249-E46F-C88A39F1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Standards Update</a:t>
            </a:r>
          </a:p>
        </p:txBody>
      </p:sp>
      <p:sp>
        <p:nvSpPr>
          <p:cNvPr id="6150" name="Line 464">
            <a:extLst>
              <a:ext uri="{FF2B5EF4-FFF2-40B4-BE49-F238E27FC236}">
                <a16:creationId xmlns:a16="http://schemas.microsoft.com/office/drawing/2014/main" id="{FD037D00-DDAD-1DD7-6E11-C6F3E075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463">
            <a:extLst>
              <a:ext uri="{FF2B5EF4-FFF2-40B4-BE49-F238E27FC236}">
                <a16:creationId xmlns:a16="http://schemas.microsoft.com/office/drawing/2014/main" id="{5C5303B3-7F50-3384-D4AA-E812E9DE4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02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C63.10:2023 Corrigendum and C63.29:2023</a:t>
            </a:r>
          </a:p>
        </p:txBody>
      </p:sp>
      <p:sp>
        <p:nvSpPr>
          <p:cNvPr id="3" name="Text Box 463">
            <a:extLst>
              <a:ext uri="{FF2B5EF4-FFF2-40B4-BE49-F238E27FC236}">
                <a16:creationId xmlns:a16="http://schemas.microsoft.com/office/drawing/2014/main" id="{D0EC7042-05F9-F26C-589A-7602603FB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" y="3120231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highlight>
                  <a:srgbClr val="FFFF00"/>
                </a:highlight>
              </a:rPr>
              <a:t>Upcoming – C63.2:2023 </a:t>
            </a:r>
            <a:br>
              <a:rPr lang="en-US" altLang="en-US" sz="2800" dirty="0">
                <a:highlight>
                  <a:srgbClr val="FFFF00"/>
                </a:highlight>
              </a:rPr>
            </a:br>
            <a:r>
              <a:rPr lang="en-US" altLang="en-US" sz="2800" dirty="0">
                <a:highlight>
                  <a:srgbClr val="FFFF00"/>
                </a:highlight>
              </a:rPr>
              <a:t>Final Publication October 4, 2023</a:t>
            </a:r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AB917C60-6EB4-75BF-F6B3-8CAE12515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9220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New PINS - C63.10 4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Edition, published in </a:t>
            </a:r>
            <a:r>
              <a:rPr lang="en-US" altLang="en-US" sz="2800" dirty="0">
                <a:hlinkClick r:id="rId3"/>
              </a:rPr>
              <a:t>ANSI Standards Action</a:t>
            </a:r>
            <a:r>
              <a:rPr lang="en-US" altLang="en-US" sz="2800" dirty="0"/>
              <a:t>, September 29, 2023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1D92051-8457-BF38-0659-DBCF83E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73ED2-EBBC-41B2-810F-839B9F1119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01299C7-C249-51D5-8596-0599DEE5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1AFF0797-97B2-6C25-E903-9E92350F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758F5CA1-C3D7-6CDB-1E13-7ED1D2A9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2023 Meetings</a:t>
            </a:r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C9505CDD-AB53-A57B-D55F-10369BD0A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465">
            <a:extLst>
              <a:ext uri="{FF2B5EF4-FFF2-40B4-BE49-F238E27FC236}">
                <a16:creationId xmlns:a16="http://schemas.microsoft.com/office/drawing/2014/main" id="{1260FB2C-F4AA-8452-F8ED-09797B01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Hybrid meetings held for the C63 Main Committee and its Subcommittees – May 9-12, 2023, A2LA, Fredrick, MD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Hybrid subcommittee meetings – October 3-4, Google, Mountain View, CA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Working group meetings continued virtually on an as-needed basis.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3E2513A5-C25D-C8CF-0E5A-CCB3B653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8077E0-7F51-4C69-A570-063C046D46E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5" name="Rectangle 457">
            <a:extLst>
              <a:ext uri="{FF2B5EF4-FFF2-40B4-BE49-F238E27FC236}">
                <a16:creationId xmlns:a16="http://schemas.microsoft.com/office/drawing/2014/main" id="{055EEB15-553B-7E43-46F0-6620C5DDD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8196" name="Picture 459">
            <a:extLst>
              <a:ext uri="{FF2B5EF4-FFF2-40B4-BE49-F238E27FC236}">
                <a16:creationId xmlns:a16="http://schemas.microsoft.com/office/drawing/2014/main" id="{2B85A5A2-59D9-1830-45A5-34D8EAAC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463">
            <a:extLst>
              <a:ext uri="{FF2B5EF4-FFF2-40B4-BE49-F238E27FC236}">
                <a16:creationId xmlns:a16="http://schemas.microsoft.com/office/drawing/2014/main" id="{39867CF9-8913-B37C-0EA8-993EE4346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FCC Updates</a:t>
            </a:r>
          </a:p>
        </p:txBody>
      </p:sp>
      <p:sp>
        <p:nvSpPr>
          <p:cNvPr id="8198" name="Line 464">
            <a:extLst>
              <a:ext uri="{FF2B5EF4-FFF2-40B4-BE49-F238E27FC236}">
                <a16:creationId xmlns:a16="http://schemas.microsoft.com/office/drawing/2014/main" id="{FE2820ED-C970-D805-3E25-AC0158971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465">
            <a:extLst>
              <a:ext uri="{FF2B5EF4-FFF2-40B4-BE49-F238E27FC236}">
                <a16:creationId xmlns:a16="http://schemas.microsoft.com/office/drawing/2014/main" id="{C7875152-2CD9-0580-D9A5-3C12513BA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7075"/>
            <a:ext cx="8534400" cy="467820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</a:rPr>
              <a:t>ET Docket No. 21–363; FCC 23–14; </a:t>
            </a:r>
            <a:r>
              <a:rPr lang="sv-SE" sz="2400" dirty="0">
                <a:solidFill>
                  <a:srgbClr val="FF0000"/>
                </a:solidFill>
                <a:latin typeface="Calibri" panose="020F0502020204030204" pitchFamily="34" charset="0"/>
              </a:rPr>
              <a:t>FR ID 172974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- Updating References to Standards Related to the Commission’s Equipment Authorization Program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C63.10:2020, C63.4a:2017 C63.25.1:2018  now incorporated in the rules by reference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There will be a two year transition for C63.10 where either the 2020 or the 2013 versions may be used.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There will be no transition periods for use of C63.25.1 or C63.4a.  C63.25.1 already refers to methods called out in C63.4:2014 and C63.4a is an option to using sections 5.4.4 through 5.5 in C63.4:2014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dirty="0"/>
              <a:t>30 Days from publication in Federal Register (September 29, 2023) is October 29, 2023</a:t>
            </a:r>
          </a:p>
          <a:p>
            <a:pPr marL="342900" indent="-342900" eaLnBrk="1" hangingPunct="1">
              <a:spcBef>
                <a:spcPct val="50000"/>
              </a:spcBef>
              <a:defRPr/>
            </a:pPr>
            <a:r>
              <a:rPr lang="en-US" altLang="en-US" sz="2000" dirty="0"/>
              <a:t>ISED Notice 2023-DRS0006, June 28, 2023 (consultation closed September 6, 2023).  Aligns with FCC bullets and now effective.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C23CC69F-3801-AF7B-80BE-C8383521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CF6F05-5A8B-4193-84B4-146E4383C83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19" name="Rectangle 457">
            <a:extLst>
              <a:ext uri="{FF2B5EF4-FFF2-40B4-BE49-F238E27FC236}">
                <a16:creationId xmlns:a16="http://schemas.microsoft.com/office/drawing/2014/main" id="{EDB3724B-ED05-33FE-C426-2AB3ABA0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9220" name="Picture 459">
            <a:extLst>
              <a:ext uri="{FF2B5EF4-FFF2-40B4-BE49-F238E27FC236}">
                <a16:creationId xmlns:a16="http://schemas.microsoft.com/office/drawing/2014/main" id="{84E70D59-DBC7-F106-7A24-2626DF258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463">
            <a:extLst>
              <a:ext uri="{FF2B5EF4-FFF2-40B4-BE49-F238E27FC236}">
                <a16:creationId xmlns:a16="http://schemas.microsoft.com/office/drawing/2014/main" id="{562F7A2E-FB06-F665-6ED1-B9219C470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3" y="1346200"/>
            <a:ext cx="91440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FCC Updates - C63.30 and C63.29</a:t>
            </a:r>
          </a:p>
        </p:txBody>
      </p:sp>
      <p:sp>
        <p:nvSpPr>
          <p:cNvPr id="9222" name="Line 464">
            <a:extLst>
              <a:ext uri="{FF2B5EF4-FFF2-40B4-BE49-F238E27FC236}">
                <a16:creationId xmlns:a16="http://schemas.microsoft.com/office/drawing/2014/main" id="{25CABEB0-FAB8-6A0E-3457-FD8440295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465">
            <a:extLst>
              <a:ext uri="{FF2B5EF4-FFF2-40B4-BE49-F238E27FC236}">
                <a16:creationId xmlns:a16="http://schemas.microsoft.com/office/drawing/2014/main" id="{46B251DC-E43F-9C5F-2695-75604BE8B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2313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A Petition for Rulemaking was sent to the FCC by C63 on 14 September 2021 asking for the FCC to adopt C63.30-2021 and incorporate it into their Rules.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A Petition for Rulemaking was sent to the FCC by C63 on 04 August 2023 asking for the FCC to adopt C63.29-2022 and incorporate it into their Rules.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The FCC is considering these requests and if approved they will issue a NPRM.  Timing is still TBD.</a:t>
            </a:r>
            <a:endParaRPr lang="en-US" altLang="en-US" sz="2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6054BF4-8A3E-A592-0DCA-CCD401CE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315942-1323-4D12-B7B6-21F4E9ED40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CE2FF866-EE1F-5E2A-5147-5D76D92F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B4F8B9D9-03E8-FFE5-0E1C-8498DD01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464">
            <a:extLst>
              <a:ext uri="{FF2B5EF4-FFF2-40B4-BE49-F238E27FC236}">
                <a16:creationId xmlns:a16="http://schemas.microsoft.com/office/drawing/2014/main" id="{59E01391-1045-6AF0-EE3D-61A77F6A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465">
            <a:extLst>
              <a:ext uri="{FF2B5EF4-FFF2-40B4-BE49-F238E27FC236}">
                <a16:creationId xmlns:a16="http://schemas.microsoft.com/office/drawing/2014/main" id="{A5215001-E5B1-98F9-4A51-C72974835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231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Questions?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377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Delisi, Bob</cp:lastModifiedBy>
  <cp:revision>79</cp:revision>
  <dcterms:created xsi:type="dcterms:W3CDTF">2011-04-27T17:12:09Z</dcterms:created>
  <dcterms:modified xsi:type="dcterms:W3CDTF">2023-10-18T23:27:30Z</dcterms:modified>
</cp:coreProperties>
</file>